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2"/>
  </p:sldMasterIdLst>
  <p:notesMasterIdLst>
    <p:notesMasterId r:id="rId39"/>
  </p:notesMasterIdLst>
  <p:sldIdLst>
    <p:sldId id="292" r:id="rId3"/>
    <p:sldId id="257" r:id="rId4"/>
    <p:sldId id="258" r:id="rId5"/>
    <p:sldId id="259" r:id="rId6"/>
    <p:sldId id="260" r:id="rId7"/>
    <p:sldId id="261" r:id="rId8"/>
    <p:sldId id="262" r:id="rId9"/>
    <p:sldId id="263" r:id="rId10"/>
    <p:sldId id="289" r:id="rId11"/>
    <p:sldId id="264" r:id="rId12"/>
    <p:sldId id="265" r:id="rId13"/>
    <p:sldId id="266" r:id="rId14"/>
    <p:sldId id="267" r:id="rId15"/>
    <p:sldId id="268" r:id="rId16"/>
    <p:sldId id="269" r:id="rId17"/>
    <p:sldId id="270" r:id="rId18"/>
    <p:sldId id="271" r:id="rId19"/>
    <p:sldId id="272" r:id="rId20"/>
    <p:sldId id="273" r:id="rId21"/>
    <p:sldId id="274" r:id="rId22"/>
    <p:sldId id="294" r:id="rId23"/>
    <p:sldId id="293"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9144000" cy="6858000" type="screen4x3"/>
  <p:notesSz cx="6858000" cy="9144000"/>
  <p:embeddedFontLst>
    <p:embeddedFont>
      <p:font typeface="Calibri" panose="020F0502020204030204" pitchFamily="34" charset="0"/>
      <p:regular r:id="rId40"/>
      <p:bold r:id="rId41"/>
      <p:italic r:id="rId42"/>
      <p:boldItalic r:id="rId43"/>
    </p:embeddedFont>
    <p:embeddedFont>
      <p:font typeface="Franklin Gothic Book" panose="020B0503020102020204" pitchFamily="34" charset="0"/>
      <p:regular r:id="rId44"/>
      <p:italic r:id="rId45"/>
    </p:embeddedFont>
    <p:embeddedFont>
      <p:font typeface="Perpetua" panose="02020502060401020303" pitchFamily="18" charset="0"/>
      <p:regular r:id="rId46"/>
      <p:bold r:id="rId47"/>
      <p:italic r:id="rId48"/>
      <p:boldItalic r:id="rId49"/>
    </p:embeddedFont>
    <p:embeddedFont>
      <p:font typeface="Wingdings 2" panose="05020102010507070707" pitchFamily="18" charset="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hW/PG7NzxuOAG+AuBdlk+aDyip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040DFC-A6C9-486E-A692-7C1CFB50C4EC}">
  <a:tblStyle styleId="{99040DFC-A6C9-486E-A692-7C1CFB50C4EC}"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36F676-4A94-45F2-9212-B1AF4BC476C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3"/>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6/11/relationships/changesInfo" Target="changesInfos/changesInfo1.xml"/><Relationship Id="rId8" Type="http://schemas.openxmlformats.org/officeDocument/2006/relationships/slide" Target="slides/slide6.xml"/><Relationship Id="rId51" Type="http://customschemas.google.com/relationships/presentationmetadata" Target="meta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ita Likhi" userId="9424b6401f72db67" providerId="LiveId" clId="{D4B8422A-3095-4BDB-A993-33396648018B}"/>
    <pc:docChg chg="undo custSel addSld delSld modSld">
      <pc:chgData name="Yogita Likhi" userId="9424b6401f72db67" providerId="LiveId" clId="{D4B8422A-3095-4BDB-A993-33396648018B}" dt="2022-04-23T18:31:30.496" v="196" actId="20577"/>
      <pc:docMkLst>
        <pc:docMk/>
      </pc:docMkLst>
      <pc:sldChg chg="del">
        <pc:chgData name="Yogita Likhi" userId="9424b6401f72db67" providerId="LiveId" clId="{D4B8422A-3095-4BDB-A993-33396648018B}" dt="2022-04-23T18:12:23.121" v="5" actId="47"/>
        <pc:sldMkLst>
          <pc:docMk/>
          <pc:sldMk cId="0" sldId="256"/>
        </pc:sldMkLst>
      </pc:sldChg>
      <pc:sldChg chg="modSp mod">
        <pc:chgData name="Yogita Likhi" userId="9424b6401f72db67" providerId="LiveId" clId="{D4B8422A-3095-4BDB-A993-33396648018B}" dt="2022-04-23T18:17:37.283" v="58" actId="20577"/>
        <pc:sldMkLst>
          <pc:docMk/>
          <pc:sldMk cId="0" sldId="257"/>
        </pc:sldMkLst>
        <pc:spChg chg="mod">
          <ac:chgData name="Yogita Likhi" userId="9424b6401f72db67" providerId="LiveId" clId="{D4B8422A-3095-4BDB-A993-33396648018B}" dt="2022-04-23T18:17:37.283" v="58" actId="20577"/>
          <ac:spMkLst>
            <pc:docMk/>
            <pc:sldMk cId="0" sldId="257"/>
            <ac:spMk id="117" creationId="{00000000-0000-0000-0000-000000000000}"/>
          </ac:spMkLst>
        </pc:spChg>
      </pc:sldChg>
      <pc:sldChg chg="addSp delSp modSp mod">
        <pc:chgData name="Yogita Likhi" userId="9424b6401f72db67" providerId="LiveId" clId="{D4B8422A-3095-4BDB-A993-33396648018B}" dt="2022-04-23T18:20:08.572" v="66" actId="1076"/>
        <pc:sldMkLst>
          <pc:docMk/>
          <pc:sldMk cId="0" sldId="269"/>
        </pc:sldMkLst>
        <pc:spChg chg="add del mod">
          <ac:chgData name="Yogita Likhi" userId="9424b6401f72db67" providerId="LiveId" clId="{D4B8422A-3095-4BDB-A993-33396648018B}" dt="2022-04-23T18:19:49.544" v="62" actId="478"/>
          <ac:spMkLst>
            <pc:docMk/>
            <pc:sldMk cId="0" sldId="269"/>
            <ac:spMk id="3" creationId="{E924FB41-A389-44FE-B0D0-5F10797C1FBD}"/>
          </ac:spMkLst>
        </pc:spChg>
        <pc:spChg chg="mod">
          <ac:chgData name="Yogita Likhi" userId="9424b6401f72db67" providerId="LiveId" clId="{D4B8422A-3095-4BDB-A993-33396648018B}" dt="2022-04-23T18:20:08.572" v="66" actId="1076"/>
          <ac:spMkLst>
            <pc:docMk/>
            <pc:sldMk cId="0" sldId="269"/>
            <ac:spMk id="226" creationId="{00000000-0000-0000-0000-000000000000}"/>
          </ac:spMkLst>
        </pc:spChg>
        <pc:picChg chg="add mod">
          <ac:chgData name="Yogita Likhi" userId="9424b6401f72db67" providerId="LiveId" clId="{D4B8422A-3095-4BDB-A993-33396648018B}" dt="2022-04-23T18:20:03.765" v="65" actId="1076"/>
          <ac:picMkLst>
            <pc:docMk/>
            <pc:sldMk cId="0" sldId="269"/>
            <ac:picMk id="5" creationId="{A7E017D0-D455-42F6-9D90-F8C65DB9DF53}"/>
          </ac:picMkLst>
        </pc:picChg>
        <pc:picChg chg="del">
          <ac:chgData name="Yogita Likhi" userId="9424b6401f72db67" providerId="LiveId" clId="{D4B8422A-3095-4BDB-A993-33396648018B}" dt="2022-04-23T18:19:39.210" v="59" actId="478"/>
          <ac:picMkLst>
            <pc:docMk/>
            <pc:sldMk cId="0" sldId="269"/>
            <ac:picMk id="230" creationId="{00000000-0000-0000-0000-000000000000}"/>
          </ac:picMkLst>
        </pc:picChg>
      </pc:sldChg>
      <pc:sldChg chg="addSp delSp modSp mod">
        <pc:chgData name="Yogita Likhi" userId="9424b6401f72db67" providerId="LiveId" clId="{D4B8422A-3095-4BDB-A993-33396648018B}" dt="2022-04-23T18:24:38.879" v="157" actId="20577"/>
        <pc:sldMkLst>
          <pc:docMk/>
          <pc:sldMk cId="0" sldId="274"/>
        </pc:sldMkLst>
        <pc:spChg chg="add del mod">
          <ac:chgData name="Yogita Likhi" userId="9424b6401f72db67" providerId="LiveId" clId="{D4B8422A-3095-4BDB-A993-33396648018B}" dt="2022-04-23T18:22:55.250" v="71" actId="478"/>
          <ac:spMkLst>
            <pc:docMk/>
            <pc:sldMk cId="0" sldId="274"/>
            <ac:spMk id="5" creationId="{E6DB1C0D-B9B6-4CD3-8FD1-44933A2820A9}"/>
          </ac:spMkLst>
        </pc:spChg>
        <pc:spChg chg="mod">
          <ac:chgData name="Yogita Likhi" userId="9424b6401f72db67" providerId="LiveId" clId="{D4B8422A-3095-4BDB-A993-33396648018B}" dt="2022-04-23T18:24:38.879" v="157" actId="20577"/>
          <ac:spMkLst>
            <pc:docMk/>
            <pc:sldMk cId="0" sldId="274"/>
            <ac:spMk id="273" creationId="{00000000-0000-0000-0000-000000000000}"/>
          </ac:spMkLst>
        </pc:spChg>
        <pc:picChg chg="add del">
          <ac:chgData name="Yogita Likhi" userId="9424b6401f72db67" providerId="LiveId" clId="{D4B8422A-3095-4BDB-A993-33396648018B}" dt="2022-04-23T18:20:49.519" v="68" actId="22"/>
          <ac:picMkLst>
            <pc:docMk/>
            <pc:sldMk cId="0" sldId="274"/>
            <ac:picMk id="3" creationId="{3FF36613-EC44-44E9-8B2D-C9F78F1C77E7}"/>
          </ac:picMkLst>
        </pc:picChg>
        <pc:picChg chg="add mod modCrop">
          <ac:chgData name="Yogita Likhi" userId="9424b6401f72db67" providerId="LiveId" clId="{D4B8422A-3095-4BDB-A993-33396648018B}" dt="2022-04-23T18:23:35.979" v="78" actId="1076"/>
          <ac:picMkLst>
            <pc:docMk/>
            <pc:sldMk cId="0" sldId="274"/>
            <ac:picMk id="7" creationId="{6E622D8D-51B6-415F-9C50-AC2E29A0E51F}"/>
          </ac:picMkLst>
        </pc:picChg>
        <pc:picChg chg="del">
          <ac:chgData name="Yogita Likhi" userId="9424b6401f72db67" providerId="LiveId" clId="{D4B8422A-3095-4BDB-A993-33396648018B}" dt="2022-04-23T18:22:52.422" v="70" actId="478"/>
          <ac:picMkLst>
            <pc:docMk/>
            <pc:sldMk cId="0" sldId="274"/>
            <ac:picMk id="274" creationId="{00000000-0000-0000-0000-000000000000}"/>
          </ac:picMkLst>
        </pc:picChg>
      </pc:sldChg>
      <pc:sldChg chg="modSp mod">
        <pc:chgData name="Yogita Likhi" userId="9424b6401f72db67" providerId="LiveId" clId="{D4B8422A-3095-4BDB-A993-33396648018B}" dt="2022-04-23T18:31:11.939" v="184" actId="20577"/>
        <pc:sldMkLst>
          <pc:docMk/>
          <pc:sldMk cId="0" sldId="275"/>
        </pc:sldMkLst>
        <pc:spChg chg="mod">
          <ac:chgData name="Yogita Likhi" userId="9424b6401f72db67" providerId="LiveId" clId="{D4B8422A-3095-4BDB-A993-33396648018B}" dt="2022-04-23T18:26:50.843" v="170"/>
          <ac:spMkLst>
            <pc:docMk/>
            <pc:sldMk cId="0" sldId="275"/>
            <ac:spMk id="283" creationId="{00000000-0000-0000-0000-000000000000}"/>
          </ac:spMkLst>
        </pc:spChg>
        <pc:spChg chg="mod">
          <ac:chgData name="Yogita Likhi" userId="9424b6401f72db67" providerId="LiveId" clId="{D4B8422A-3095-4BDB-A993-33396648018B}" dt="2022-04-23T18:31:11.939" v="184" actId="20577"/>
          <ac:spMkLst>
            <pc:docMk/>
            <pc:sldMk cId="0" sldId="275"/>
            <ac:spMk id="288" creationId="{00000000-0000-0000-0000-000000000000}"/>
          </ac:spMkLst>
        </pc:spChg>
      </pc:sldChg>
      <pc:sldChg chg="modSp mod">
        <pc:chgData name="Yogita Likhi" userId="9424b6401f72db67" providerId="LiveId" clId="{D4B8422A-3095-4BDB-A993-33396648018B}" dt="2022-04-23T18:31:15.918" v="186" actId="20577"/>
        <pc:sldMkLst>
          <pc:docMk/>
          <pc:sldMk cId="0" sldId="276"/>
        </pc:sldMkLst>
        <pc:spChg chg="mod">
          <ac:chgData name="Yogita Likhi" userId="9424b6401f72db67" providerId="LiveId" clId="{D4B8422A-3095-4BDB-A993-33396648018B}" dt="2022-04-23T18:26:54.084" v="171"/>
          <ac:spMkLst>
            <pc:docMk/>
            <pc:sldMk cId="0" sldId="276"/>
            <ac:spMk id="293" creationId="{00000000-0000-0000-0000-000000000000}"/>
          </ac:spMkLst>
        </pc:spChg>
        <pc:spChg chg="mod">
          <ac:chgData name="Yogita Likhi" userId="9424b6401f72db67" providerId="LiveId" clId="{D4B8422A-3095-4BDB-A993-33396648018B}" dt="2022-04-23T18:31:15.918" v="186" actId="20577"/>
          <ac:spMkLst>
            <pc:docMk/>
            <pc:sldMk cId="0" sldId="276"/>
            <ac:spMk id="298" creationId="{00000000-0000-0000-0000-000000000000}"/>
          </ac:spMkLst>
        </pc:spChg>
      </pc:sldChg>
      <pc:sldChg chg="modSp mod">
        <pc:chgData name="Yogita Likhi" userId="9424b6401f72db67" providerId="LiveId" clId="{D4B8422A-3095-4BDB-A993-33396648018B}" dt="2022-04-23T18:31:19.495" v="188" actId="20577"/>
        <pc:sldMkLst>
          <pc:docMk/>
          <pc:sldMk cId="0" sldId="277"/>
        </pc:sldMkLst>
        <pc:spChg chg="mod">
          <ac:chgData name="Yogita Likhi" userId="9424b6401f72db67" providerId="LiveId" clId="{D4B8422A-3095-4BDB-A993-33396648018B}" dt="2022-04-23T18:26:57.245" v="172"/>
          <ac:spMkLst>
            <pc:docMk/>
            <pc:sldMk cId="0" sldId="277"/>
            <ac:spMk id="303" creationId="{00000000-0000-0000-0000-000000000000}"/>
          </ac:spMkLst>
        </pc:spChg>
        <pc:spChg chg="mod">
          <ac:chgData name="Yogita Likhi" userId="9424b6401f72db67" providerId="LiveId" clId="{D4B8422A-3095-4BDB-A993-33396648018B}" dt="2022-04-23T18:31:19.495" v="188" actId="20577"/>
          <ac:spMkLst>
            <pc:docMk/>
            <pc:sldMk cId="0" sldId="277"/>
            <ac:spMk id="308" creationId="{00000000-0000-0000-0000-000000000000}"/>
          </ac:spMkLst>
        </pc:spChg>
      </pc:sldChg>
      <pc:sldChg chg="modSp mod">
        <pc:chgData name="Yogita Likhi" userId="9424b6401f72db67" providerId="LiveId" clId="{D4B8422A-3095-4BDB-A993-33396648018B}" dt="2022-04-23T18:31:22.318" v="190" actId="20577"/>
        <pc:sldMkLst>
          <pc:docMk/>
          <pc:sldMk cId="0" sldId="278"/>
        </pc:sldMkLst>
        <pc:spChg chg="mod">
          <ac:chgData name="Yogita Likhi" userId="9424b6401f72db67" providerId="LiveId" clId="{D4B8422A-3095-4BDB-A993-33396648018B}" dt="2022-04-23T18:27:10.846" v="176"/>
          <ac:spMkLst>
            <pc:docMk/>
            <pc:sldMk cId="0" sldId="278"/>
            <ac:spMk id="313" creationId="{00000000-0000-0000-0000-000000000000}"/>
          </ac:spMkLst>
        </pc:spChg>
        <pc:spChg chg="mod">
          <ac:chgData name="Yogita Likhi" userId="9424b6401f72db67" providerId="LiveId" clId="{D4B8422A-3095-4BDB-A993-33396648018B}" dt="2022-04-23T18:31:22.318" v="190" actId="20577"/>
          <ac:spMkLst>
            <pc:docMk/>
            <pc:sldMk cId="0" sldId="278"/>
            <ac:spMk id="317" creationId="{00000000-0000-0000-0000-000000000000}"/>
          </ac:spMkLst>
        </pc:spChg>
      </pc:sldChg>
      <pc:sldChg chg="modSp mod">
        <pc:chgData name="Yogita Likhi" userId="9424b6401f72db67" providerId="LiveId" clId="{D4B8422A-3095-4BDB-A993-33396648018B}" dt="2022-04-23T18:31:25.317" v="192" actId="20577"/>
        <pc:sldMkLst>
          <pc:docMk/>
          <pc:sldMk cId="0" sldId="279"/>
        </pc:sldMkLst>
        <pc:spChg chg="mod">
          <ac:chgData name="Yogita Likhi" userId="9424b6401f72db67" providerId="LiveId" clId="{D4B8422A-3095-4BDB-A993-33396648018B}" dt="2022-04-23T18:27:16.062" v="177"/>
          <ac:spMkLst>
            <pc:docMk/>
            <pc:sldMk cId="0" sldId="279"/>
            <ac:spMk id="323" creationId="{00000000-0000-0000-0000-000000000000}"/>
          </ac:spMkLst>
        </pc:spChg>
        <pc:spChg chg="mod">
          <ac:chgData name="Yogita Likhi" userId="9424b6401f72db67" providerId="LiveId" clId="{D4B8422A-3095-4BDB-A993-33396648018B}" dt="2022-04-23T18:31:25.317" v="192" actId="20577"/>
          <ac:spMkLst>
            <pc:docMk/>
            <pc:sldMk cId="0" sldId="279"/>
            <ac:spMk id="328" creationId="{00000000-0000-0000-0000-000000000000}"/>
          </ac:spMkLst>
        </pc:spChg>
      </pc:sldChg>
      <pc:sldChg chg="modSp mod">
        <pc:chgData name="Yogita Likhi" userId="9424b6401f72db67" providerId="LiveId" clId="{D4B8422A-3095-4BDB-A993-33396648018B}" dt="2022-04-23T18:31:27.927" v="194" actId="20577"/>
        <pc:sldMkLst>
          <pc:docMk/>
          <pc:sldMk cId="0" sldId="280"/>
        </pc:sldMkLst>
        <pc:spChg chg="mod">
          <ac:chgData name="Yogita Likhi" userId="9424b6401f72db67" providerId="LiveId" clId="{D4B8422A-3095-4BDB-A993-33396648018B}" dt="2022-04-23T18:27:19.643" v="178"/>
          <ac:spMkLst>
            <pc:docMk/>
            <pc:sldMk cId="0" sldId="280"/>
            <ac:spMk id="333" creationId="{00000000-0000-0000-0000-000000000000}"/>
          </ac:spMkLst>
        </pc:spChg>
        <pc:spChg chg="mod">
          <ac:chgData name="Yogita Likhi" userId="9424b6401f72db67" providerId="LiveId" clId="{D4B8422A-3095-4BDB-A993-33396648018B}" dt="2022-04-23T18:31:27.927" v="194" actId="20577"/>
          <ac:spMkLst>
            <pc:docMk/>
            <pc:sldMk cId="0" sldId="280"/>
            <ac:spMk id="338" creationId="{00000000-0000-0000-0000-000000000000}"/>
          </ac:spMkLst>
        </pc:spChg>
      </pc:sldChg>
      <pc:sldChg chg="modSp mod">
        <pc:chgData name="Yogita Likhi" userId="9424b6401f72db67" providerId="LiveId" clId="{D4B8422A-3095-4BDB-A993-33396648018B}" dt="2022-04-23T18:31:30.496" v="196" actId="20577"/>
        <pc:sldMkLst>
          <pc:docMk/>
          <pc:sldMk cId="0" sldId="281"/>
        </pc:sldMkLst>
        <pc:spChg chg="mod">
          <ac:chgData name="Yogita Likhi" userId="9424b6401f72db67" providerId="LiveId" clId="{D4B8422A-3095-4BDB-A993-33396648018B}" dt="2022-04-23T18:27:23.095" v="179"/>
          <ac:spMkLst>
            <pc:docMk/>
            <pc:sldMk cId="0" sldId="281"/>
            <ac:spMk id="343" creationId="{00000000-0000-0000-0000-000000000000}"/>
          </ac:spMkLst>
        </pc:spChg>
        <pc:spChg chg="mod">
          <ac:chgData name="Yogita Likhi" userId="9424b6401f72db67" providerId="LiveId" clId="{D4B8422A-3095-4BDB-A993-33396648018B}" dt="2022-04-23T18:31:30.496" v="196" actId="20577"/>
          <ac:spMkLst>
            <pc:docMk/>
            <pc:sldMk cId="0" sldId="281"/>
            <ac:spMk id="348" creationId="{00000000-0000-0000-0000-000000000000}"/>
          </ac:spMkLst>
        </pc:spChg>
      </pc:sldChg>
      <pc:sldChg chg="modSp mod">
        <pc:chgData name="Yogita Likhi" userId="9424b6401f72db67" providerId="LiveId" clId="{D4B8422A-3095-4BDB-A993-33396648018B}" dt="2022-04-23T18:12:00.204" v="1" actId="27636"/>
        <pc:sldMkLst>
          <pc:docMk/>
          <pc:sldMk cId="0" sldId="288"/>
        </pc:sldMkLst>
        <pc:spChg chg="mod">
          <ac:chgData name="Yogita Likhi" userId="9424b6401f72db67" providerId="LiveId" clId="{D4B8422A-3095-4BDB-A993-33396648018B}" dt="2022-04-23T18:12:00.204" v="1" actId="27636"/>
          <ac:spMkLst>
            <pc:docMk/>
            <pc:sldMk cId="0" sldId="288"/>
            <ac:spMk id="414" creationId="{00000000-0000-0000-0000-000000000000}"/>
          </ac:spMkLst>
        </pc:spChg>
      </pc:sldChg>
      <pc:sldChg chg="modSp add del">
        <pc:chgData name="Yogita Likhi" userId="9424b6401f72db67" providerId="LiveId" clId="{D4B8422A-3095-4BDB-A993-33396648018B}" dt="2022-04-23T18:12:21.619" v="4" actId="47"/>
        <pc:sldMkLst>
          <pc:docMk/>
          <pc:sldMk cId="415683838" sldId="290"/>
        </pc:sldMkLst>
        <pc:graphicFrameChg chg="mod">
          <ac:chgData name="Yogita Likhi" userId="9424b6401f72db67" providerId="LiveId" clId="{D4B8422A-3095-4BDB-A993-33396648018B}" dt="2022-04-23T18:11:59.198" v="0"/>
          <ac:graphicFrameMkLst>
            <pc:docMk/>
            <pc:sldMk cId="415683838" sldId="290"/>
            <ac:graphicFrameMk id="5" creationId="{00000000-0000-0000-0000-000000000000}"/>
          </ac:graphicFrameMkLst>
        </pc:graphicFrameChg>
      </pc:sldChg>
      <pc:sldChg chg="add del">
        <pc:chgData name="Yogita Likhi" userId="9424b6401f72db67" providerId="LiveId" clId="{D4B8422A-3095-4BDB-A993-33396648018B}" dt="2022-04-23T18:17:12.569" v="53" actId="47"/>
        <pc:sldMkLst>
          <pc:docMk/>
          <pc:sldMk cId="1029317629" sldId="291"/>
        </pc:sldMkLst>
      </pc:sldChg>
      <pc:sldChg chg="modSp add del mod">
        <pc:chgData name="Yogita Likhi" userId="9424b6401f72db67" providerId="LiveId" clId="{D4B8422A-3095-4BDB-A993-33396648018B}" dt="2022-04-23T18:17:07.911" v="52"/>
        <pc:sldMkLst>
          <pc:docMk/>
          <pc:sldMk cId="415683838" sldId="292"/>
        </pc:sldMkLst>
        <pc:spChg chg="mod">
          <ac:chgData name="Yogita Likhi" userId="9424b6401f72db67" providerId="LiveId" clId="{D4B8422A-3095-4BDB-A993-33396648018B}" dt="2022-04-23T18:15:10.797" v="10" actId="27636"/>
          <ac:spMkLst>
            <pc:docMk/>
            <pc:sldMk cId="415683838" sldId="292"/>
            <ac:spMk id="2" creationId="{00000000-0000-0000-0000-000000000000}"/>
          </ac:spMkLst>
        </pc:spChg>
        <pc:spChg chg="mod">
          <ac:chgData name="Yogita Likhi" userId="9424b6401f72db67" providerId="LiveId" clId="{D4B8422A-3095-4BDB-A993-33396648018B}" dt="2022-04-23T18:16:30.175" v="49" actId="20577"/>
          <ac:spMkLst>
            <pc:docMk/>
            <pc:sldMk cId="415683838" sldId="292"/>
            <ac:spMk id="3" creationId="{00000000-0000-0000-0000-000000000000}"/>
          </ac:spMkLst>
        </pc:spChg>
        <pc:spChg chg="mod">
          <ac:chgData name="Yogita Likhi" userId="9424b6401f72db67" providerId="LiveId" clId="{D4B8422A-3095-4BDB-A993-33396648018B}" dt="2022-04-23T18:17:07.911" v="52"/>
          <ac:spMkLst>
            <pc:docMk/>
            <pc:sldMk cId="415683838" sldId="292"/>
            <ac:spMk id="7" creationId="{00000000-0000-0000-0000-000000000000}"/>
          </ac:spMkLst>
        </pc:spChg>
        <pc:graphicFrameChg chg="mod">
          <ac:chgData name="Yogita Likhi" userId="9424b6401f72db67" providerId="LiveId" clId="{D4B8422A-3095-4BDB-A993-33396648018B}" dt="2022-04-23T18:16:53.619" v="51"/>
          <ac:graphicFrameMkLst>
            <pc:docMk/>
            <pc:sldMk cId="415683838" sldId="292"/>
            <ac:graphicFrameMk id="5" creationId="{00000000-0000-0000-0000-000000000000}"/>
          </ac:graphicFrameMkLst>
        </pc:graphicFrameChg>
      </pc:sldChg>
      <pc:sldChg chg="modSp add mod">
        <pc:chgData name="Yogita Likhi" userId="9424b6401f72db67" providerId="LiveId" clId="{D4B8422A-3095-4BDB-A993-33396648018B}" dt="2022-04-23T18:31:08.493" v="182" actId="20577"/>
        <pc:sldMkLst>
          <pc:docMk/>
          <pc:sldMk cId="894676647" sldId="293"/>
        </pc:sldMkLst>
        <pc:spChg chg="mod">
          <ac:chgData name="Yogita Likhi" userId="9424b6401f72db67" providerId="LiveId" clId="{D4B8422A-3095-4BDB-A993-33396648018B}" dt="2022-04-23T18:31:08.493" v="182" actId="20577"/>
          <ac:spMkLst>
            <pc:docMk/>
            <pc:sldMk cId="894676647" sldId="293"/>
            <ac:spMk id="273" creationId="{00000000-0000-0000-0000-000000000000}"/>
          </ac:spMkLst>
        </pc:spChg>
        <pc:spChg chg="mod">
          <ac:chgData name="Yogita Likhi" userId="9424b6401f72db67" providerId="LiveId" clId="{D4B8422A-3095-4BDB-A993-33396648018B}" dt="2022-04-23T18:26:47.584" v="169"/>
          <ac:spMkLst>
            <pc:docMk/>
            <pc:sldMk cId="894676647" sldId="293"/>
            <ac:spMk id="278" creationId="{00000000-0000-0000-0000-000000000000}"/>
          </ac:spMkLst>
        </pc:spChg>
      </pc:sldChg>
      <pc:sldChg chg="addSp delSp modSp add mod">
        <pc:chgData name="Yogita Likhi" userId="9424b6401f72db67" providerId="LiveId" clId="{D4B8422A-3095-4BDB-A993-33396648018B}" dt="2022-04-23T18:26:24.681" v="168" actId="20577"/>
        <pc:sldMkLst>
          <pc:docMk/>
          <pc:sldMk cId="750136016" sldId="294"/>
        </pc:sldMkLst>
        <pc:spChg chg="mod">
          <ac:chgData name="Yogita Likhi" userId="9424b6401f72db67" providerId="LiveId" clId="{D4B8422A-3095-4BDB-A993-33396648018B}" dt="2022-04-23T18:26:24.681" v="168" actId="20577"/>
          <ac:spMkLst>
            <pc:docMk/>
            <pc:sldMk cId="750136016" sldId="294"/>
            <ac:spMk id="273" creationId="{00000000-0000-0000-0000-000000000000}"/>
          </ac:spMkLst>
        </pc:spChg>
        <pc:picChg chg="add mod modCrop">
          <ac:chgData name="Yogita Likhi" userId="9424b6401f72db67" providerId="LiveId" clId="{D4B8422A-3095-4BDB-A993-33396648018B}" dt="2022-04-23T18:26:14.684" v="165" actId="1076"/>
          <ac:picMkLst>
            <pc:docMk/>
            <pc:sldMk cId="750136016" sldId="294"/>
            <ac:picMk id="3" creationId="{656FBF47-75C0-4CA4-9616-C4B6B55CE951}"/>
          </ac:picMkLst>
        </pc:picChg>
        <pc:picChg chg="del">
          <ac:chgData name="Yogita Likhi" userId="9424b6401f72db67" providerId="LiveId" clId="{D4B8422A-3095-4BDB-A993-33396648018B}" dt="2022-04-23T18:25:56.765" v="159" actId="478"/>
          <ac:picMkLst>
            <pc:docMk/>
            <pc:sldMk cId="750136016" sldId="294"/>
            <ac:picMk id="7" creationId="{6E622D8D-51B6-415F-9C50-AC2E29A0E51F}"/>
          </ac:picMkLst>
        </pc:picChg>
      </pc:sldChg>
      <pc:sldMasterChg chg="delSldLayout">
        <pc:chgData name="Yogita Likhi" userId="9424b6401f72db67" providerId="LiveId" clId="{D4B8422A-3095-4BDB-A993-33396648018B}" dt="2022-04-23T18:12:23.121" v="5" actId="47"/>
        <pc:sldMasterMkLst>
          <pc:docMk/>
          <pc:sldMasterMk cId="0" sldId="2147483648"/>
        </pc:sldMasterMkLst>
        <pc:sldLayoutChg chg="del">
          <pc:chgData name="Yogita Likhi" userId="9424b6401f72db67" providerId="LiveId" clId="{D4B8422A-3095-4BDB-A993-33396648018B}" dt="2022-04-23T18:12:23.121" v="5" actId="47"/>
          <pc:sldLayoutMkLst>
            <pc:docMk/>
            <pc:sldMasterMk cId="0" sldId="2147483648"/>
            <pc:sldLayoutMk cId="0"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B197C-0C7A-4433-BBD8-AE519657F5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40478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1: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188" name="Google Shape;18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422281e64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1422281e6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8c6491869_2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18c6491869_2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8c6491869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18c6491869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8c6491869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18c6491869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39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18c6491869_2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118c6491869_2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188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18c6491858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g118c6491858_0_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27: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84" name="Google Shape;384;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18c649185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118c6491858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9477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34"/>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4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3" name="Google Shape;93;p43"/>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E37FCA6D-5A4B-4D6C-970F-5F5BC78ED0D0}" type="datetime1">
              <a:rPr lang="en-US" smtClean="0">
                <a:solidFill>
                  <a:srgbClr val="1F497D"/>
                </a:solidFill>
              </a:rPr>
              <a:pPr/>
              <a:t>4/23/2022</a:t>
            </a:fld>
            <a:endParaRPr lang="en-US">
              <a:solidFill>
                <a:srgbClr val="1F497D"/>
              </a:solidFill>
            </a:endParaRPr>
          </a:p>
        </p:txBody>
      </p:sp>
      <p:sp>
        <p:nvSpPr>
          <p:cNvPr id="17" name="Footer Placeholder 16"/>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CBBC6685-0B53-4B4E-AE18-5FC646DDFD4A}" type="slidenum">
              <a:rPr lang="en-US" smtClean="0"/>
              <a:pPr/>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extLst>
      <p:ext uri="{BB962C8B-B14F-4D97-AF65-F5344CB8AC3E}">
        <p14:creationId xmlns:p14="http://schemas.microsoft.com/office/powerpoint/2010/main" val="235434548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3CBA59D9-633C-443E-9DDD-D9F17657FDA4}" type="datetime1">
              <a:rPr lang="en-US" smtClean="0">
                <a:solidFill>
                  <a:srgbClr val="1F497D"/>
                </a:solidFill>
              </a:rPr>
              <a:pPr/>
              <a:t>4/23/2022</a:t>
            </a:fld>
            <a:endParaRPr lang="en-US">
              <a:solidFill>
                <a:srgbClr val="1F497D"/>
              </a:solidFill>
            </a:endParaRPr>
          </a:p>
        </p:txBody>
      </p:sp>
      <p:sp>
        <p:nvSpPr>
          <p:cNvPr id="5" name="Footer Placeholder 4"/>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6" name="Slide Number Placeholder 5"/>
          <p:cNvSpPr>
            <a:spLocks noGrp="1"/>
          </p:cNvSpPr>
          <p:nvPr>
            <p:ph type="sldNum" sz="quarter" idx="12"/>
          </p:nvPr>
        </p:nvSpPr>
        <p:spPr/>
        <p:txBody>
          <a:bodyPr/>
          <a:lstStyle/>
          <a:p>
            <a:fld id="{CBBC6685-0B53-4B4E-AE18-5FC646DDFD4A}" type="slidenum">
              <a:rPr lang="en-US" smtClean="0"/>
              <a:pPr/>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4134000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BFA5BFE-D176-47A6-A77E-D77A275E8CDA}" type="datetime1">
              <a:rPr lang="en-US" smtClean="0">
                <a:solidFill>
                  <a:srgbClr val="1F497D"/>
                </a:solidFill>
              </a:rPr>
              <a:pPr/>
              <a:t>4/23/2022</a:t>
            </a:fld>
            <a:endParaRPr lang="en-US">
              <a:solidFill>
                <a:srgbClr val="1F497D"/>
              </a:solidFill>
            </a:endParaRPr>
          </a:p>
        </p:txBody>
      </p:sp>
      <p:sp>
        <p:nvSpPr>
          <p:cNvPr id="5" name="Footer Placeholder 4"/>
          <p:cNvSpPr>
            <a:spLocks noGrp="1"/>
          </p:cNvSpPr>
          <p:nvPr>
            <p:ph type="ftr" sz="quarter" idx="11"/>
          </p:nvPr>
        </p:nvSpPr>
        <p:spPr>
          <a:xfrm>
            <a:off x="800100" y="6172200"/>
            <a:ext cx="4000500" cy="457200"/>
          </a:xfrm>
        </p:spPr>
        <p:txBody>
          <a:bodyPr/>
          <a:lstStyle/>
          <a:p>
            <a:r>
              <a:rPr lang="en-US">
                <a:solidFill>
                  <a:srgbClr val="1F497D"/>
                </a:solidFill>
              </a:rPr>
              <a:t>Project Title</a:t>
            </a:r>
            <a:endParaRPr lang="en-US" dirty="0">
              <a:solidFill>
                <a:srgbClr val="1F497D"/>
              </a:solidFill>
            </a:endParaRPr>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6" name="Slide Number Placeholder 5"/>
          <p:cNvSpPr>
            <a:spLocks noGrp="1"/>
          </p:cNvSpPr>
          <p:nvPr>
            <p:ph type="sldNum" sz="quarter" idx="12"/>
          </p:nvPr>
        </p:nvSpPr>
        <p:spPr>
          <a:xfrm>
            <a:off x="146304" y="6208776"/>
            <a:ext cx="457200" cy="457200"/>
          </a:xfrm>
        </p:spPr>
        <p:txBody>
          <a:bodyPr/>
          <a:lstStyle/>
          <a:p>
            <a:fld id="{CBBC6685-0B53-4B4E-AE18-5FC646DDFD4A}" type="slidenum">
              <a:rPr lang="en-US" smtClean="0"/>
              <a:pPr/>
              <a:t>‹#›</a:t>
            </a:fld>
            <a:endParaRPr lang="en-US"/>
          </a:p>
        </p:txBody>
      </p:sp>
    </p:spTree>
    <p:extLst>
      <p:ext uri="{BB962C8B-B14F-4D97-AF65-F5344CB8AC3E}">
        <p14:creationId xmlns:p14="http://schemas.microsoft.com/office/powerpoint/2010/main" val="2140512902"/>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468B4F5-946B-4DF1-BB2D-C460D23C37A5}" type="datetime1">
              <a:rPr lang="en-US" smtClean="0">
                <a:solidFill>
                  <a:srgbClr val="1F497D"/>
                </a:solidFill>
              </a:rPr>
              <a:pPr/>
              <a:t>4/23/2022</a:t>
            </a:fld>
            <a:endParaRPr lang="en-US">
              <a:solidFill>
                <a:srgbClr val="1F497D"/>
              </a:solidFill>
            </a:endParaRPr>
          </a:p>
        </p:txBody>
      </p:sp>
      <p:sp>
        <p:nvSpPr>
          <p:cNvPr id="6" name="Footer Placeholder 5"/>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7" name="Slide Number Placeholder 6"/>
          <p:cNvSpPr>
            <a:spLocks noGrp="1"/>
          </p:cNvSpPr>
          <p:nvPr>
            <p:ph type="sldNum" sz="quarter" idx="12"/>
          </p:nvPr>
        </p:nvSpPr>
        <p:spPr/>
        <p:txBody>
          <a:bodyPr/>
          <a:lstStyle/>
          <a:p>
            <a:fld id="{CBBC6685-0B53-4B4E-AE18-5FC646DDFD4A}" type="slidenum">
              <a:rPr lang="en-US" smtClean="0"/>
              <a:pPr/>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30130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2186C687-9034-4398-8A64-C143FD960FA6}" type="datetime1">
              <a:rPr lang="en-US" smtClean="0">
                <a:solidFill>
                  <a:srgbClr val="1F497D"/>
                </a:solidFill>
              </a:rPr>
              <a:pPr/>
              <a:t>4/23/2022</a:t>
            </a:fld>
            <a:endParaRPr lang="en-US">
              <a:solidFill>
                <a:srgbClr val="1F497D"/>
              </a:solidFill>
            </a:endParaRPr>
          </a:p>
        </p:txBody>
      </p:sp>
      <p:sp>
        <p:nvSpPr>
          <p:cNvPr id="8" name="Footer Placeholder 7"/>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9" name="Slide Number Placeholder 8"/>
          <p:cNvSpPr>
            <a:spLocks noGrp="1"/>
          </p:cNvSpPr>
          <p:nvPr>
            <p:ph type="sldNum" sz="quarter" idx="12"/>
          </p:nvPr>
        </p:nvSpPr>
        <p:spPr/>
        <p:txBody>
          <a:bodyPr/>
          <a:lstStyle/>
          <a:p>
            <a:fld id="{CBBC6685-0B53-4B4E-AE18-5FC646DDFD4A}" type="slidenum">
              <a:rPr lang="en-US" smtClean="0"/>
              <a:pPr/>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22618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F9281D7-D912-4B4E-BE7B-AAF7AF0711DD}" type="datetime1">
              <a:rPr lang="en-US" smtClean="0">
                <a:solidFill>
                  <a:srgbClr val="1F497D"/>
                </a:solidFill>
              </a:rPr>
              <a:pPr/>
              <a:t>4/23/2022</a:t>
            </a:fld>
            <a:endParaRPr lang="en-US">
              <a:solidFill>
                <a:srgbClr val="1F497D"/>
              </a:solidFill>
            </a:endParaRPr>
          </a:p>
        </p:txBody>
      </p:sp>
      <p:sp>
        <p:nvSpPr>
          <p:cNvPr id="4" name="Footer Placeholder 3"/>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5" name="Slide Number Placeholder 4"/>
          <p:cNvSpPr>
            <a:spLocks noGrp="1"/>
          </p:cNvSpPr>
          <p:nvPr>
            <p:ph type="sldNum" sz="quarter" idx="12"/>
          </p:nvPr>
        </p:nvSpPr>
        <p:spPr/>
        <p:txBody>
          <a:bodyPr/>
          <a:lstStyle/>
          <a:p>
            <a:fld id="{CBBC6685-0B53-4B4E-AE18-5FC646DDFD4A}" type="slidenum">
              <a:rPr lang="en-US" smtClean="0"/>
              <a:pPr/>
              <a:t>‹#›</a:t>
            </a:fld>
            <a:endParaRPr lang="en-US"/>
          </a:p>
        </p:txBody>
      </p:sp>
    </p:spTree>
    <p:extLst>
      <p:ext uri="{BB962C8B-B14F-4D97-AF65-F5344CB8AC3E}">
        <p14:creationId xmlns:p14="http://schemas.microsoft.com/office/powerpoint/2010/main" val="898410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73F76F-B41C-4CD2-89C4-6E565AFECE7E}" type="datetime1">
              <a:rPr lang="en-US" smtClean="0">
                <a:solidFill>
                  <a:srgbClr val="1F497D"/>
                </a:solidFill>
              </a:rPr>
              <a:pPr/>
              <a:t>4/23/2022</a:t>
            </a:fld>
            <a:endParaRPr lang="en-US">
              <a:solidFill>
                <a:srgbClr val="1F497D"/>
              </a:solidFill>
            </a:endParaRPr>
          </a:p>
        </p:txBody>
      </p:sp>
      <p:sp>
        <p:nvSpPr>
          <p:cNvPr id="3" name="Footer Placeholder 2"/>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4" name="Slide Number Placeholder 3"/>
          <p:cNvSpPr>
            <a:spLocks noGrp="1"/>
          </p:cNvSpPr>
          <p:nvPr>
            <p:ph type="sldNum" sz="quarter" idx="12"/>
          </p:nvPr>
        </p:nvSpPr>
        <p:spPr/>
        <p:txBody>
          <a:bodyPr/>
          <a:lstStyle/>
          <a:p>
            <a:fld id="{CBBC6685-0B53-4B4E-AE18-5FC646DDFD4A}" type="slidenum">
              <a:rPr lang="en-US" smtClean="0"/>
              <a:pPr/>
              <a:t>‹#›</a:t>
            </a:fld>
            <a:endParaRPr lang="en-US"/>
          </a:p>
        </p:txBody>
      </p:sp>
    </p:spTree>
    <p:extLst>
      <p:ext uri="{BB962C8B-B14F-4D97-AF65-F5344CB8AC3E}">
        <p14:creationId xmlns:p14="http://schemas.microsoft.com/office/powerpoint/2010/main" val="2879207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EB37C5E3-A365-4B1C-BC3E-3D68E5A5E8E5}" type="datetime1">
              <a:rPr lang="en-US" smtClean="0">
                <a:solidFill>
                  <a:srgbClr val="1F497D"/>
                </a:solidFill>
              </a:rPr>
              <a:pPr/>
              <a:t>4/23/2022</a:t>
            </a:fld>
            <a:endParaRPr lang="en-US">
              <a:solidFill>
                <a:srgbClr val="1F497D"/>
              </a:solidFill>
            </a:endParaRPr>
          </a:p>
        </p:txBody>
      </p:sp>
      <p:sp>
        <p:nvSpPr>
          <p:cNvPr id="6" name="Footer Placeholder 5"/>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7" name="Slide Number Placeholder 6"/>
          <p:cNvSpPr>
            <a:spLocks noGrp="1"/>
          </p:cNvSpPr>
          <p:nvPr>
            <p:ph type="sldNum" sz="quarter" idx="12"/>
          </p:nvPr>
        </p:nvSpPr>
        <p:spPr/>
        <p:txBody>
          <a:bodyPr/>
          <a:lstStyle/>
          <a:p>
            <a:fld id="{CBBC6685-0B53-4B4E-AE18-5FC646DDFD4A}" type="slidenum">
              <a:rPr lang="en-US" smtClean="0"/>
              <a:pPr/>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extLst>
      <p:ext uri="{BB962C8B-B14F-4D97-AF65-F5344CB8AC3E}">
        <p14:creationId xmlns:p14="http://schemas.microsoft.com/office/powerpoint/2010/main" val="34364536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8154CD3-48D8-42CE-995C-DD242AEEF0DE}" type="datetime1">
              <a:rPr lang="en-US" smtClean="0">
                <a:solidFill>
                  <a:srgbClr val="1F497D"/>
                </a:solidFill>
              </a:rPr>
              <a:pPr/>
              <a:t>4/23/2022</a:t>
            </a:fld>
            <a:endParaRPr lang="en-US">
              <a:solidFill>
                <a:srgbClr val="1F497D"/>
              </a:solidFill>
            </a:endParaRPr>
          </a:p>
        </p:txBody>
      </p:sp>
      <p:sp>
        <p:nvSpPr>
          <p:cNvPr id="6" name="Footer Placeholder 5"/>
          <p:cNvSpPr>
            <a:spLocks noGrp="1"/>
          </p:cNvSpPr>
          <p:nvPr>
            <p:ph type="ftr" sz="quarter" idx="11"/>
          </p:nvPr>
        </p:nvSpPr>
        <p:spPr>
          <a:xfrm>
            <a:off x="914400" y="6172200"/>
            <a:ext cx="3886200" cy="457200"/>
          </a:xfrm>
        </p:spPr>
        <p:txBody>
          <a:bodyPr/>
          <a:lstStyle/>
          <a:p>
            <a:r>
              <a:rPr lang="en-US">
                <a:solidFill>
                  <a:srgbClr val="1F497D"/>
                </a:solidFill>
              </a:rPr>
              <a:t>Project Title</a:t>
            </a:r>
            <a:endParaRPr lang="en-US" dirty="0">
              <a:solidFill>
                <a:srgbClr val="1F497D"/>
              </a:solidFill>
            </a:endParaRPr>
          </a:p>
        </p:txBody>
      </p:sp>
      <p:sp>
        <p:nvSpPr>
          <p:cNvPr id="7" name="Slide Number Placeholder 6"/>
          <p:cNvSpPr>
            <a:spLocks noGrp="1"/>
          </p:cNvSpPr>
          <p:nvPr>
            <p:ph type="sldNum" sz="quarter" idx="12"/>
          </p:nvPr>
        </p:nvSpPr>
        <p:spPr>
          <a:xfrm>
            <a:off x="146304" y="6208776"/>
            <a:ext cx="457200" cy="457200"/>
          </a:xfrm>
        </p:spPr>
        <p:txBody>
          <a:bodyPr/>
          <a:lstStyle/>
          <a:p>
            <a:fld id="{CBBC6685-0B53-4B4E-AE18-5FC646DDFD4A}" type="slidenum">
              <a:rPr lang="en-US" smtClean="0"/>
              <a:pPr/>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endParaRPr>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extLst>
      <p:ext uri="{BB962C8B-B14F-4D97-AF65-F5344CB8AC3E}">
        <p14:creationId xmlns:p14="http://schemas.microsoft.com/office/powerpoint/2010/main" val="289357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1" name="Google Shape;31;p3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2" name="Google Shape;3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35"/>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C523278-2F6B-4330-89E5-680B1188C5C1}" type="datetime1">
              <a:rPr lang="en-US" smtClean="0">
                <a:solidFill>
                  <a:srgbClr val="1F497D"/>
                </a:solidFill>
              </a:rPr>
              <a:pPr/>
              <a:t>4/23/2022</a:t>
            </a:fld>
            <a:endParaRPr lang="en-US">
              <a:solidFill>
                <a:srgbClr val="1F497D"/>
              </a:solidFill>
            </a:endParaRPr>
          </a:p>
        </p:txBody>
      </p:sp>
      <p:sp>
        <p:nvSpPr>
          <p:cNvPr id="5" name="Footer Placeholder 4"/>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6" name="Slide Number Placeholder 5"/>
          <p:cNvSpPr>
            <a:spLocks noGrp="1"/>
          </p:cNvSpPr>
          <p:nvPr>
            <p:ph type="sldNum" sz="quarter" idx="12"/>
          </p:nvPr>
        </p:nvSpPr>
        <p:spPr/>
        <p:txBody>
          <a:bodyPr/>
          <a:lstStyle/>
          <a:p>
            <a:fld id="{CBBC6685-0B53-4B4E-AE18-5FC646DDFD4A}" type="slidenum">
              <a:rPr lang="en-US" smtClean="0"/>
              <a:pPr/>
              <a:t>‹#›</a:t>
            </a:fld>
            <a:endParaRPr lang="en-US"/>
          </a:p>
        </p:txBody>
      </p:sp>
    </p:spTree>
    <p:extLst>
      <p:ext uri="{BB962C8B-B14F-4D97-AF65-F5344CB8AC3E}">
        <p14:creationId xmlns:p14="http://schemas.microsoft.com/office/powerpoint/2010/main" val="40279746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4E3A003-25E7-4891-98DB-A6F10AD19A1B}" type="datetime1">
              <a:rPr lang="en-US" smtClean="0">
                <a:solidFill>
                  <a:srgbClr val="1F497D"/>
                </a:solidFill>
              </a:rPr>
              <a:pPr/>
              <a:t>4/23/2022</a:t>
            </a:fld>
            <a:endParaRPr lang="en-US">
              <a:solidFill>
                <a:srgbClr val="1F497D"/>
              </a:solidFill>
            </a:endParaRPr>
          </a:p>
        </p:txBody>
      </p:sp>
      <p:sp>
        <p:nvSpPr>
          <p:cNvPr id="5" name="Footer Placeholder 4"/>
          <p:cNvSpPr>
            <a:spLocks noGrp="1"/>
          </p:cNvSpPr>
          <p:nvPr>
            <p:ph type="ftr" sz="quarter" idx="11"/>
          </p:nvPr>
        </p:nvSpPr>
        <p:spPr/>
        <p:txBody>
          <a:bodyPr/>
          <a:lstStyle/>
          <a:p>
            <a:r>
              <a:rPr lang="en-US">
                <a:solidFill>
                  <a:srgbClr val="1F497D"/>
                </a:solidFill>
              </a:rPr>
              <a:t>Project Title</a:t>
            </a:r>
            <a:endParaRPr lang="en-US" dirty="0">
              <a:solidFill>
                <a:srgbClr val="1F497D"/>
              </a:solidFill>
            </a:endParaRPr>
          </a:p>
        </p:txBody>
      </p:sp>
      <p:sp>
        <p:nvSpPr>
          <p:cNvPr id="6" name="Slide Number Placeholder 5"/>
          <p:cNvSpPr>
            <a:spLocks noGrp="1"/>
          </p:cNvSpPr>
          <p:nvPr>
            <p:ph type="sldNum" sz="quarter" idx="12"/>
          </p:nvPr>
        </p:nvSpPr>
        <p:spPr/>
        <p:txBody>
          <a:bodyPr/>
          <a:lstStyle/>
          <a:p>
            <a:fld id="{CBBC6685-0B53-4B4E-AE18-5FC646DDFD4A}" type="slidenum">
              <a:rPr lang="en-US" smtClean="0"/>
              <a:pPr/>
              <a:t>‹#›</a:t>
            </a:fld>
            <a:endParaRPr lang="en-US"/>
          </a:p>
        </p:txBody>
      </p:sp>
    </p:spTree>
    <p:extLst>
      <p:ext uri="{BB962C8B-B14F-4D97-AF65-F5344CB8AC3E}">
        <p14:creationId xmlns:p14="http://schemas.microsoft.com/office/powerpoint/2010/main" val="1691643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3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3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9" name="Google Shape;39;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36"/>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3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6" name="Google Shape;46;p3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3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8" name="Google Shape;48;p3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9" name="Google Shape;49;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2" name="Google Shape;52;p37"/>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38"/>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3" name="Google Shape;63;p39"/>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4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4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7" name="Google Shape;67;p4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40"/>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4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1"/>
          <p:cNvSpPr>
            <a:spLocks noGrp="1"/>
          </p:cNvSpPr>
          <p:nvPr>
            <p:ph type="pic" idx="2"/>
          </p:nvPr>
        </p:nvSpPr>
        <p:spPr>
          <a:xfrm>
            <a:off x="1792288" y="612775"/>
            <a:ext cx="5486400" cy="4114800"/>
          </a:xfrm>
          <a:prstGeom prst="rect">
            <a:avLst/>
          </a:prstGeom>
          <a:noFill/>
          <a:ln>
            <a:noFill/>
          </a:ln>
        </p:spPr>
      </p:sp>
      <p:sp>
        <p:nvSpPr>
          <p:cNvPr id="75" name="Google Shape;75;p4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6" name="Google Shape;76;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9" name="Google Shape;79;p41"/>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6" name="Google Shape;86;p42"/>
          <p:cNvPicPr preferRelativeResize="0"/>
          <p:nvPr/>
        </p:nvPicPr>
        <p:blipFill rotWithShape="1">
          <a:blip r:embed="rId2">
            <a:alphaModFix/>
          </a:blip>
          <a:srcRect/>
          <a:stretch/>
        </p:blipFill>
        <p:spPr>
          <a:xfrm>
            <a:off x="8147124" y="6209778"/>
            <a:ext cx="516255" cy="52428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endParaRPr>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38CB14EB-F996-4429-A4A2-94A9ADC91618}" type="datetime1">
              <a:rPr lang="en-US" smtClean="0">
                <a:solidFill>
                  <a:srgbClr val="1F497D"/>
                </a:solidFill>
              </a:rPr>
              <a:pPr/>
              <a:t>4/23/2022</a:t>
            </a:fld>
            <a:endParaRPr lang="en-US">
              <a:solidFill>
                <a:srgbClr val="1F497D"/>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r>
              <a:rPr lang="en-US">
                <a:solidFill>
                  <a:srgbClr val="1F497D"/>
                </a:solidFill>
              </a:rPr>
              <a:t>Project Title</a:t>
            </a:r>
            <a:endParaRPr lang="en-US" dirty="0">
              <a:solidFill>
                <a:srgbClr val="1F497D"/>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CBBC6685-0B53-4B4E-AE18-5FC646DDFD4A}" type="slidenum">
              <a:rPr lang="en-US" smtClean="0"/>
              <a:pPr/>
              <a:t>‹#›</a:t>
            </a:fld>
            <a:endParaRPr lang="en-US"/>
          </a:p>
        </p:txBody>
      </p:sp>
    </p:spTree>
    <p:extLst>
      <p:ext uri="{BB962C8B-B14F-4D97-AF65-F5344CB8AC3E}">
        <p14:creationId xmlns:p14="http://schemas.microsoft.com/office/powerpoint/2010/main" val="70242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ai.googleblog.com/2018/04/mobilenetv2-next-generation-of-on.html"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ieeexplore.ieee.org/document/9325631"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rsfutura.com/magazine/face-recognition-with-facenet-and-mtcnn/"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researchgate.net/publication/339173834_Face_Recognition_using_FaceNet_Survey_Performance_Test_and_Comparison" TargetMode="External"/><Relationship Id="rId4" Type="http://schemas.openxmlformats.org/officeDocument/2006/relationships/hyperlink" Target="https://www.cvfoundation.org/openaccess/content_cvpr_2015/html/Schroff_FaceNet_A_Unified_2015_CVPR_paper.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publication/333660229_Face_Recognition_based_Surveillance_System_Using_FaceNet_and_MTCNN_on_Jetson_TX2"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www.kaggle.com/andrewmvd/face-mask-detection?select=images" TargetMode="External"/><Relationship Id="rId5" Type="http://schemas.openxmlformats.org/officeDocument/2006/relationships/hyperlink" Target="https://towardsdatascience.com/face-mask-detection-using-darknets-yolov3-84cde488e5a1" TargetMode="External"/><Relationship Id="rId4" Type="http://schemas.openxmlformats.org/officeDocument/2006/relationships/hyperlink" Target="https://ieeexplore.ieee.org/document/9342585"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1.bp.blogspot.com/-M8UvZJWNW4E/WsKk-tbzp8I/AAAAAAAAChw/OqxBVPbDygMIQWGug4ZnHNDvuyK5FBMcQCLcBGAs/s1600/image5.p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14400" y="3048000"/>
            <a:ext cx="7620000" cy="3581400"/>
          </a:xfrm>
        </p:spPr>
        <p:txBody>
          <a:bodyPr>
            <a:normAutofit/>
          </a:bodyPr>
          <a:lstStyle/>
          <a:p>
            <a:pPr algn="l"/>
            <a:r>
              <a:rPr lang="en-US" sz="2000" b="1" dirty="0"/>
              <a:t>Guided by- </a:t>
            </a:r>
            <a:r>
              <a:rPr lang="en-I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Ms. K Priya Karunakaran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b="1" dirty="0"/>
          </a:p>
          <a:p>
            <a:r>
              <a:rPr lang="en-US" sz="2000" b="1" dirty="0"/>
              <a:t>Group Members</a:t>
            </a:r>
          </a:p>
          <a:p>
            <a:pPr defTabSz="914293">
              <a:defRPr/>
            </a:pPr>
            <a:endParaRPr lang="en-US" sz="1800" i="1" dirty="0"/>
          </a:p>
          <a:p>
            <a:pPr defTabSz="914293">
              <a:defRPr/>
            </a:pPr>
            <a:r>
              <a:rPr lang="en-US" i="1" dirty="0"/>
              <a:t>.</a:t>
            </a:r>
          </a:p>
          <a:p>
            <a:pPr defTabSz="914293">
              <a:defRPr/>
            </a:pPr>
            <a:endParaRPr lang="en-US" i="1" dirty="0"/>
          </a:p>
          <a:p>
            <a:pPr defTabSz="914293">
              <a:defRPr/>
            </a:pPr>
            <a:endParaRPr lang="en-US" i="1" dirty="0"/>
          </a:p>
        </p:txBody>
      </p:sp>
      <p:sp>
        <p:nvSpPr>
          <p:cNvPr id="2" name="Title 1"/>
          <p:cNvSpPr>
            <a:spLocks noGrp="1"/>
          </p:cNvSpPr>
          <p:nvPr>
            <p:ph type="ctrTitle"/>
          </p:nvPr>
        </p:nvSpPr>
        <p:spPr>
          <a:xfrm>
            <a:off x="762000" y="1600200"/>
            <a:ext cx="7772400" cy="1165225"/>
          </a:xfrm>
        </p:spPr>
        <p:txBody>
          <a:bodyPr>
            <a:normAutofit fontScale="90000"/>
          </a:bodyPr>
          <a:lstStyle/>
          <a:p>
            <a:r>
              <a:rPr lang="en-US" dirty="0">
                <a:latin typeface="Times New Roman" panose="02020603050405020304" pitchFamily="18" charset="0"/>
                <a:cs typeface="Times New Roman" panose="02020603050405020304" pitchFamily="18" charset="0"/>
              </a:rPr>
              <a:t>Face Mask Detection using live video streaming</a:t>
            </a: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8600"/>
            <a:ext cx="1201695" cy="1128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1393980817"/>
              </p:ext>
            </p:extLst>
          </p:nvPr>
        </p:nvGraphicFramePr>
        <p:xfrm>
          <a:off x="1905000" y="4191000"/>
          <a:ext cx="5181600" cy="1866269"/>
        </p:xfrm>
        <a:graphic>
          <a:graphicData uri="http://schemas.openxmlformats.org/drawingml/2006/table">
            <a:tbl>
              <a:tblPr firstRow="1" bandRow="1">
                <a:tableStyleId>{5940675A-B579-460E-94D1-54222C63F5DA}</a:tableStyleId>
              </a:tblPr>
              <a:tblGrid>
                <a:gridCol w="399415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371260">
                <a:tc>
                  <a:txBody>
                    <a:bodyPr/>
                    <a:lstStyle/>
                    <a:p>
                      <a:pPr algn="ctr"/>
                      <a:r>
                        <a:rPr lang="en-US" b="1" dirty="0"/>
                        <a:t>Name</a:t>
                      </a:r>
                    </a:p>
                  </a:txBody>
                  <a:tcPr/>
                </a:tc>
                <a:tc>
                  <a:txBody>
                    <a:bodyPr/>
                    <a:lstStyle/>
                    <a:p>
                      <a:pPr algn="ctr"/>
                      <a:r>
                        <a:rPr lang="en-US" b="1" dirty="0"/>
                        <a:t>  Roll No.</a:t>
                      </a:r>
                    </a:p>
                  </a:txBody>
                  <a:tcPr/>
                </a:tc>
                <a:extLst>
                  <a:ext uri="{0D108BD9-81ED-4DB2-BD59-A6C34878D82A}">
                    <a16:rowId xmlns:a16="http://schemas.microsoft.com/office/drawing/2014/main" val="10000"/>
                  </a:ext>
                </a:extLst>
              </a:tr>
              <a:tr h="314540">
                <a:tc>
                  <a:txBody>
                    <a:bodyPr/>
                    <a:lstStyle/>
                    <a:p>
                      <a:pPr algn="ctr"/>
                      <a:r>
                        <a:rPr lang="en-US" dirty="0"/>
                        <a:t>Yogita Likhi</a:t>
                      </a:r>
                    </a:p>
                  </a:txBody>
                  <a:tcPr/>
                </a:tc>
                <a:tc>
                  <a:txBody>
                    <a:bodyPr/>
                    <a:lstStyle/>
                    <a:p>
                      <a:pPr algn="ctr"/>
                      <a:r>
                        <a:rPr lang="en-US" dirty="0"/>
                        <a:t>46</a:t>
                      </a:r>
                    </a:p>
                  </a:txBody>
                  <a:tcPr/>
                </a:tc>
                <a:extLst>
                  <a:ext uri="{0D108BD9-81ED-4DB2-BD59-A6C34878D82A}">
                    <a16:rowId xmlns:a16="http://schemas.microsoft.com/office/drawing/2014/main" val="10001"/>
                  </a:ext>
                </a:extLst>
              </a:tr>
              <a:tr h="386729">
                <a:tc>
                  <a:txBody>
                    <a:bodyPr/>
                    <a:lstStyle/>
                    <a:p>
                      <a:pPr algn="ctr"/>
                      <a:r>
                        <a:rPr lang="en-US" dirty="0"/>
                        <a:t>Sherwin Mathias</a:t>
                      </a:r>
                    </a:p>
                  </a:txBody>
                  <a:tcPr/>
                </a:tc>
                <a:tc>
                  <a:txBody>
                    <a:bodyPr/>
                    <a:lstStyle/>
                    <a:p>
                      <a:pPr algn="ctr"/>
                      <a:r>
                        <a:rPr lang="en-US" dirty="0"/>
                        <a:t>53</a:t>
                      </a:r>
                    </a:p>
                  </a:txBody>
                  <a:tcPr/>
                </a:tc>
                <a:extLst>
                  <a:ext uri="{0D108BD9-81ED-4DB2-BD59-A6C34878D82A}">
                    <a16:rowId xmlns:a16="http://schemas.microsoft.com/office/drawing/2014/main" val="10002"/>
                  </a:ext>
                </a:extLst>
              </a:tr>
              <a:tr h="371260">
                <a:tc>
                  <a:txBody>
                    <a:bodyPr/>
                    <a:lstStyle/>
                    <a:p>
                      <a:pPr algn="ctr"/>
                      <a:r>
                        <a:rPr lang="en-US" dirty="0" err="1"/>
                        <a:t>Ujala</a:t>
                      </a:r>
                      <a:r>
                        <a:rPr lang="en-US" dirty="0"/>
                        <a:t> Maurya</a:t>
                      </a:r>
                    </a:p>
                  </a:txBody>
                  <a:tcPr/>
                </a:tc>
                <a:tc>
                  <a:txBody>
                    <a:bodyPr/>
                    <a:lstStyle/>
                    <a:p>
                      <a:pPr algn="ctr"/>
                      <a:r>
                        <a:rPr lang="en-US" dirty="0"/>
                        <a:t>54</a:t>
                      </a:r>
                    </a:p>
                  </a:txBody>
                  <a:tcPr/>
                </a:tc>
                <a:extLst>
                  <a:ext uri="{0D108BD9-81ED-4DB2-BD59-A6C34878D82A}">
                    <a16:rowId xmlns:a16="http://schemas.microsoft.com/office/drawing/2014/main" val="10003"/>
                  </a:ext>
                </a:extLst>
              </a:tr>
              <a:tr h="371260">
                <a:tc>
                  <a:txBody>
                    <a:bodyPr/>
                    <a:lstStyle/>
                    <a:p>
                      <a:pPr algn="ctr"/>
                      <a:r>
                        <a:rPr lang="en-US" dirty="0" err="1"/>
                        <a:t>Nithin</a:t>
                      </a:r>
                      <a:r>
                        <a:rPr lang="en-US" dirty="0"/>
                        <a:t> Menezes</a:t>
                      </a:r>
                    </a:p>
                  </a:txBody>
                  <a:tcPr/>
                </a:tc>
                <a:tc>
                  <a:txBody>
                    <a:bodyPr/>
                    <a:lstStyle/>
                    <a:p>
                      <a:pPr algn="ctr"/>
                      <a:r>
                        <a:rPr lang="en-US" dirty="0"/>
                        <a:t>58</a:t>
                      </a:r>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1981200" y="200976"/>
            <a:ext cx="5562600" cy="15081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Perpetua"/>
                <a:ea typeface="+mn-ea"/>
                <a:cs typeface="+mn-cs"/>
              </a:rPr>
              <a:t>St. Francis Institute of Technology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black"/>
                </a:solidFill>
                <a:effectLst/>
                <a:uLnTx/>
                <a:uFillTx/>
                <a:latin typeface="Perpetua"/>
                <a:ea typeface="+mn-ea"/>
                <a:cs typeface="+mn-cs"/>
              </a:rPr>
              <a:t>Department of Computer Engineering</a:t>
            </a:r>
            <a:r>
              <a:rPr kumimoji="0" lang="en-US" sz="2800" b="0" i="0" u="none" strike="noStrike" kern="1200" cap="none" spc="0" normalizeH="0" baseline="0" noProof="0" dirty="0">
                <a:ln>
                  <a:noFill/>
                </a:ln>
                <a:solidFill>
                  <a:prstClr val="black"/>
                </a:solidFill>
                <a:effectLst/>
                <a:uLnTx/>
                <a:uFillTx/>
                <a:latin typeface="Perpetua"/>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Perpetua"/>
              <a:ea typeface="+mn-ea"/>
              <a:cs typeface="+mn-cs"/>
            </a:endParaRPr>
          </a:p>
        </p:txBody>
      </p:sp>
      <p:sp>
        <p:nvSpPr>
          <p:cNvPr id="7" name="Footer Placeholder 6"/>
          <p:cNvSpPr>
            <a:spLocks noGrp="1"/>
          </p:cNvSpPr>
          <p:nvPr>
            <p:ph type="ftr" sz="quarter" idx="11"/>
          </p:nvPr>
        </p:nvSpPr>
        <p:spPr>
          <a:xfrm>
            <a:off x="3124200" y="6172200"/>
            <a:ext cx="3962400" cy="4572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Times New Roman" panose="02020603050405020304" pitchFamily="18" charset="0"/>
                <a:ea typeface="+mn-ea"/>
                <a:cs typeface="Times New Roman" panose="02020603050405020304" pitchFamily="18" charset="0"/>
              </a:rPr>
              <a:t>Face Mask Detection using live video streaming</a:t>
            </a:r>
          </a:p>
        </p:txBody>
      </p:sp>
      <p:sp>
        <p:nvSpPr>
          <p:cNvPr id="8" name="Slide Number Placeholder 7"/>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BBC6685-0B53-4B4E-AE18-5FC646DDFD4A}" type="slidenum">
              <a:rPr kumimoji="0" lang="en-US" sz="1400" b="0" i="0" u="none" strike="noStrike" kern="1200" cap="none" spc="0" normalizeH="0" baseline="0" noProof="0" smtClean="0">
                <a:ln>
                  <a:noFill/>
                </a:ln>
                <a:solidFill>
                  <a:srgbClr val="FFFFFF"/>
                </a:solidFill>
                <a:effectLst/>
                <a:uLnTx/>
                <a:uFillTx/>
                <a:latin typeface="Franklin Gothic Book"/>
                <a:ea typeface="+mj-ea"/>
                <a:cs typeface="+mj-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rgbClr val="FFFFFF"/>
              </a:solidFill>
              <a:effectLst/>
              <a:uLnTx/>
              <a:uFillTx/>
              <a:latin typeface="Franklin Gothic Book"/>
              <a:ea typeface="+mj-ea"/>
              <a:cs typeface="+mj-cs"/>
            </a:endParaRPr>
          </a:p>
        </p:txBody>
      </p:sp>
      <p:sp>
        <p:nvSpPr>
          <p:cNvPr id="9" name="Date Placeholder 8"/>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4C3E5D-CD58-4EF4-8BB5-398CBD42D397}" type="datetime1">
              <a:rPr kumimoji="0" lang="en-US" sz="1400" b="0" i="0" u="none" strike="noStrike" kern="1200" cap="none" spc="0" normalizeH="0" baseline="0" noProof="0" smtClean="0">
                <a:ln>
                  <a:noFill/>
                </a:ln>
                <a:solidFill>
                  <a:srgbClr val="1F497D"/>
                </a:solidFill>
                <a:effectLst/>
                <a:uLnTx/>
                <a:uFillTx/>
                <a:latin typeface="Perpetu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4/23/2022</a:t>
            </a:fld>
            <a:endParaRPr kumimoji="0" lang="en-US" sz="1400" b="0" i="0" u="none" strike="noStrike" kern="1200" cap="none" spc="0" normalizeH="0" baseline="0" noProof="0" dirty="0">
              <a:ln>
                <a:noFill/>
              </a:ln>
              <a:solidFill>
                <a:srgbClr val="1F497D"/>
              </a:solidFill>
              <a:effectLst/>
              <a:uLnTx/>
              <a:uFillTx/>
              <a:latin typeface="Perpetua"/>
              <a:ea typeface="+mn-ea"/>
              <a:cs typeface="+mn-cs"/>
            </a:endParaRPr>
          </a:p>
        </p:txBody>
      </p:sp>
    </p:spTree>
    <p:extLst>
      <p:ext uri="{BB962C8B-B14F-4D97-AF65-F5344CB8AC3E}">
        <p14:creationId xmlns:p14="http://schemas.microsoft.com/office/powerpoint/2010/main" val="415683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609600" y="-152400"/>
            <a:ext cx="8077200" cy="12177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000">
                <a:solidFill>
                  <a:schemeClr val="dk1"/>
                </a:solidFill>
                <a:latin typeface="Times New Roman"/>
                <a:ea typeface="Times New Roman"/>
                <a:cs typeface="Times New Roman"/>
                <a:sym typeface="Times New Roman"/>
              </a:rPr>
              <a:t>Work Flow of the system</a:t>
            </a:r>
            <a:endParaRPr sz="4000"/>
          </a:p>
        </p:txBody>
      </p:sp>
      <p:sp>
        <p:nvSpPr>
          <p:cNvPr id="179" name="Google Shape;17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80" name="Google Shape;180;p10"/>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81" name="Google Shape;18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pic>
        <p:nvPicPr>
          <p:cNvPr id="182" name="Google Shape;182;p10"/>
          <p:cNvPicPr preferRelativeResize="0">
            <a:picLocks noGrp="1"/>
          </p:cNvPicPr>
          <p:nvPr>
            <p:ph type="body" idx="1"/>
          </p:nvPr>
        </p:nvPicPr>
        <p:blipFill rotWithShape="1">
          <a:blip r:embed="rId3">
            <a:alphaModFix/>
          </a:blip>
          <a:srcRect/>
          <a:stretch/>
        </p:blipFill>
        <p:spPr>
          <a:xfrm>
            <a:off x="1943100" y="1013550"/>
            <a:ext cx="5257800" cy="4830900"/>
          </a:xfrm>
          <a:prstGeom prst="rect">
            <a:avLst/>
          </a:prstGeom>
          <a:noFill/>
          <a:ln>
            <a:noFill/>
          </a:ln>
        </p:spPr>
      </p:pic>
      <p:sp>
        <p:nvSpPr>
          <p:cNvPr id="183" name="Google Shape;183;p10"/>
          <p:cNvSpPr txBox="1">
            <a:spLocks noGrp="1"/>
          </p:cNvSpPr>
          <p:nvPr>
            <p:ph type="title"/>
          </p:nvPr>
        </p:nvSpPr>
        <p:spPr>
          <a:xfrm>
            <a:off x="2529300" y="5917850"/>
            <a:ext cx="40854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400"/>
              <a:buFont typeface="Calibri"/>
              <a:buNone/>
            </a:pPr>
            <a:r>
              <a:rPr lang="en-US" sz="1500">
                <a:latin typeface="Times New Roman"/>
                <a:ea typeface="Times New Roman"/>
                <a:cs typeface="Times New Roman"/>
                <a:sym typeface="Times New Roman"/>
              </a:rPr>
              <a:t>Fig 4: Workflow of the system</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Times New Roman"/>
              <a:buNone/>
            </a:pPr>
            <a:r>
              <a:rPr lang="en-US">
                <a:solidFill>
                  <a:schemeClr val="dk1"/>
                </a:solidFill>
                <a:latin typeface="Times New Roman"/>
                <a:ea typeface="Times New Roman"/>
                <a:cs typeface="Times New Roman"/>
                <a:sym typeface="Times New Roman"/>
              </a:rPr>
              <a:t>Algorithm with Implementation Details</a:t>
            </a:r>
            <a:endParaRPr/>
          </a:p>
        </p:txBody>
      </p:sp>
      <p:sp>
        <p:nvSpPr>
          <p:cNvPr id="191" name="Google Shape;191;p11"/>
          <p:cNvSpPr txBox="1">
            <a:spLocks noGrp="1"/>
          </p:cNvSpPr>
          <p:nvPr>
            <p:ph type="body" idx="1"/>
          </p:nvPr>
        </p:nvSpPr>
        <p:spPr>
          <a:xfrm>
            <a:off x="457200" y="1417638"/>
            <a:ext cx="8229600" cy="470852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342900" algn="just" rtl="0">
              <a:spcBef>
                <a:spcPts val="0"/>
              </a:spcBef>
              <a:spcAft>
                <a:spcPts val="0"/>
              </a:spcAft>
              <a:buClr>
                <a:schemeClr val="dk1"/>
              </a:buClr>
              <a:buSzPts val="2400"/>
              <a:buChar char="•"/>
            </a:pPr>
            <a:r>
              <a:rPr lang="en-US" sz="2400" b="1">
                <a:latin typeface="Times New Roman"/>
                <a:ea typeface="Times New Roman"/>
                <a:cs typeface="Times New Roman"/>
                <a:sym typeface="Times New Roman"/>
              </a:rPr>
              <a:t>Mask Detection:</a:t>
            </a:r>
            <a:endParaRPr/>
          </a:p>
          <a:p>
            <a:pPr marL="457200" lvl="0" indent="0" algn="just" rtl="0">
              <a:spcBef>
                <a:spcPts val="480"/>
              </a:spcBef>
              <a:spcAft>
                <a:spcPts val="0"/>
              </a:spcAft>
              <a:buClr>
                <a:schemeClr val="dk1"/>
              </a:buClr>
              <a:buSzPts val="2400"/>
              <a:buNone/>
            </a:pPr>
            <a:r>
              <a:rPr lang="en-US" sz="2400">
                <a:latin typeface="Times New Roman"/>
                <a:ea typeface="Times New Roman"/>
                <a:cs typeface="Times New Roman"/>
                <a:sym typeface="Times New Roman"/>
              </a:rPr>
              <a:t>In our project we are using CNN based MobileNetV2 Architecture for Mask Detector Model. For live streaming as well as capturing of faces we are using OpenCV along with Haar Face Detector. </a:t>
            </a:r>
            <a:endParaRPr/>
          </a:p>
          <a:p>
            <a:pPr marL="342900" lvl="0" indent="-190500" algn="just" rtl="0">
              <a:spcBef>
                <a:spcPts val="480"/>
              </a:spcBef>
              <a:spcAft>
                <a:spcPts val="0"/>
              </a:spcAft>
              <a:buClr>
                <a:schemeClr val="dk1"/>
              </a:buClr>
              <a:buSzPts val="2400"/>
              <a:buNone/>
            </a:pPr>
            <a:endParaRPr sz="1500">
              <a:latin typeface="Times New Roman"/>
              <a:ea typeface="Times New Roman"/>
              <a:cs typeface="Times New Roman"/>
              <a:sym typeface="Times New Roman"/>
            </a:endParaRPr>
          </a:p>
          <a:p>
            <a:pPr marL="342900" lvl="0" indent="-342900" algn="just" rtl="0">
              <a:spcBef>
                <a:spcPts val="480"/>
              </a:spcBef>
              <a:spcAft>
                <a:spcPts val="0"/>
              </a:spcAft>
              <a:buClr>
                <a:schemeClr val="dk1"/>
              </a:buClr>
              <a:buSzPts val="2400"/>
              <a:buChar char="•"/>
            </a:pPr>
            <a:r>
              <a:rPr lang="en-US" sz="2400" b="1">
                <a:latin typeface="Times New Roman"/>
                <a:ea typeface="Times New Roman"/>
                <a:cs typeface="Times New Roman"/>
                <a:sym typeface="Times New Roman"/>
              </a:rPr>
              <a:t>Face Recognition:</a:t>
            </a:r>
            <a:endParaRPr/>
          </a:p>
          <a:p>
            <a:pPr marL="457200" lvl="0" indent="0" algn="just" rtl="0">
              <a:spcBef>
                <a:spcPts val="480"/>
              </a:spcBef>
              <a:spcAft>
                <a:spcPts val="0"/>
              </a:spcAft>
              <a:buClr>
                <a:schemeClr val="dk1"/>
              </a:buClr>
              <a:buSzPts val="2400"/>
              <a:buNone/>
            </a:pPr>
            <a:r>
              <a:rPr lang="en-US" sz="2400">
                <a:latin typeface="Times New Roman"/>
                <a:ea typeface="Times New Roman"/>
                <a:cs typeface="Times New Roman"/>
                <a:sym typeface="Times New Roman"/>
              </a:rPr>
              <a:t>For Face Recognition model, we are using FaceRecognition library to extract encodings of captured faces and FaceNet model to compute the similarity between faces. For live streaming as well as capturing of faces we are using OpenCV along with Haar Face Detector. </a:t>
            </a:r>
            <a:endParaRPr sz="2400"/>
          </a:p>
        </p:txBody>
      </p:sp>
      <p:sp>
        <p:nvSpPr>
          <p:cNvPr id="192" name="Google Shape;192;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93" name="Google Shape;193;p11"/>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94" name="Google Shape;194;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Experimental Setup</a:t>
            </a:r>
            <a:endParaRPr/>
          </a:p>
        </p:txBody>
      </p:sp>
      <p:sp>
        <p:nvSpPr>
          <p:cNvPr id="200" name="Google Shape;200;p12"/>
          <p:cNvSpPr txBox="1">
            <a:spLocks noGrp="1"/>
          </p:cNvSpPr>
          <p:nvPr>
            <p:ph type="body" idx="1"/>
          </p:nvPr>
        </p:nvSpPr>
        <p:spPr>
          <a:xfrm>
            <a:off x="457200" y="1417638"/>
            <a:ext cx="8229600" cy="470852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358775" algn="just" rtl="0">
              <a:lnSpc>
                <a:spcPct val="150000"/>
              </a:lnSpc>
              <a:spcBef>
                <a:spcPts val="0"/>
              </a:spcBef>
              <a:spcAft>
                <a:spcPts val="0"/>
              </a:spcAft>
              <a:buClr>
                <a:schemeClr val="dk1"/>
              </a:buClr>
              <a:buSzPts val="1850"/>
              <a:buFont typeface="Noto Sans Symbols"/>
              <a:buChar char="∙"/>
            </a:pPr>
            <a:r>
              <a:rPr lang="en-US" sz="1850" dirty="0">
                <a:latin typeface="Times New Roman"/>
                <a:ea typeface="Times New Roman"/>
                <a:cs typeface="Times New Roman"/>
                <a:sym typeface="Times New Roman"/>
              </a:rPr>
              <a:t>The system uses two datasets, one for training mask detection model and other for face recognition model. </a:t>
            </a:r>
            <a:endParaRPr sz="1850" dirty="0">
              <a:latin typeface="Times New Roman"/>
              <a:ea typeface="Times New Roman"/>
              <a:cs typeface="Times New Roman"/>
              <a:sym typeface="Times New Roman"/>
            </a:endParaRPr>
          </a:p>
          <a:p>
            <a:pPr marL="342900" lvl="0" indent="0" algn="just" rtl="0">
              <a:lnSpc>
                <a:spcPct val="150000"/>
              </a:lnSpc>
              <a:spcBef>
                <a:spcPts val="0"/>
              </a:spcBef>
              <a:spcAft>
                <a:spcPts val="0"/>
              </a:spcAft>
              <a:buNone/>
            </a:pPr>
            <a:endParaRPr sz="500" dirty="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850" dirty="0">
                <a:latin typeface="Times New Roman"/>
                <a:ea typeface="Times New Roman"/>
                <a:cs typeface="Times New Roman"/>
                <a:sym typeface="Times New Roman"/>
              </a:rPr>
              <a:t>The dataset for mask detection model is taken from Kaggle. The collected data is labelled into two groups; with and without mask.</a:t>
            </a:r>
            <a:endParaRPr sz="1750" dirty="0">
              <a:latin typeface="Times New Roman"/>
              <a:ea typeface="Times New Roman"/>
              <a:cs typeface="Times New Roman"/>
              <a:sym typeface="Times New Roman"/>
            </a:endParaRPr>
          </a:p>
          <a:p>
            <a:pPr marL="342900" lvl="0" indent="0" algn="just" rtl="0">
              <a:lnSpc>
                <a:spcPct val="150000"/>
              </a:lnSpc>
              <a:spcBef>
                <a:spcPts val="320"/>
              </a:spcBef>
              <a:spcAft>
                <a:spcPts val="0"/>
              </a:spcAft>
              <a:buNone/>
            </a:pPr>
            <a:endParaRPr sz="500" dirty="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850" dirty="0">
                <a:latin typeface="Times New Roman"/>
                <a:ea typeface="Times New Roman"/>
                <a:cs typeface="Times New Roman"/>
                <a:sym typeface="Times New Roman"/>
              </a:rPr>
              <a:t>Before the model creation, first we need to pre-process the data.</a:t>
            </a:r>
            <a:endParaRPr sz="1750" dirty="0">
              <a:latin typeface="Times New Roman"/>
              <a:ea typeface="Times New Roman"/>
              <a:cs typeface="Times New Roman"/>
              <a:sym typeface="Times New Roman"/>
            </a:endParaRPr>
          </a:p>
          <a:p>
            <a:pPr marL="342900" lvl="0" indent="0" algn="just" rtl="0">
              <a:lnSpc>
                <a:spcPct val="150000"/>
              </a:lnSpc>
              <a:spcBef>
                <a:spcPts val="320"/>
              </a:spcBef>
              <a:spcAft>
                <a:spcPts val="0"/>
              </a:spcAft>
              <a:buNone/>
            </a:pPr>
            <a:endParaRPr sz="500" dirty="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850" dirty="0">
                <a:latin typeface="Times New Roman"/>
                <a:ea typeface="Times New Roman"/>
                <a:cs typeface="Times New Roman"/>
                <a:sym typeface="Times New Roman"/>
              </a:rPr>
              <a:t>Then we split into two groups which is training data (80%) and testing data (20%). Each group is containing both: with and without mask images.</a:t>
            </a:r>
            <a:endParaRPr sz="1750" dirty="0">
              <a:latin typeface="Times New Roman"/>
              <a:ea typeface="Times New Roman"/>
              <a:cs typeface="Times New Roman"/>
              <a:sym typeface="Times New Roman"/>
            </a:endParaRPr>
          </a:p>
          <a:p>
            <a:pPr marL="342900" lvl="0" indent="0" algn="just" rtl="0">
              <a:lnSpc>
                <a:spcPct val="150000"/>
              </a:lnSpc>
              <a:spcBef>
                <a:spcPts val="320"/>
              </a:spcBef>
              <a:spcAft>
                <a:spcPts val="0"/>
              </a:spcAft>
              <a:buNone/>
            </a:pPr>
            <a:endParaRPr sz="500" dirty="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850" dirty="0">
                <a:latin typeface="Times New Roman"/>
                <a:ea typeface="Times New Roman"/>
                <a:cs typeface="Times New Roman"/>
                <a:sym typeface="Times New Roman"/>
              </a:rPr>
              <a:t>Next step is to build the face mask detector model with base model MobileNetV2 and train it followed by saving the trained model.</a:t>
            </a:r>
            <a:endParaRPr sz="1750" dirty="0"/>
          </a:p>
        </p:txBody>
      </p:sp>
      <p:sp>
        <p:nvSpPr>
          <p:cNvPr id="201" name="Google Shape;20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02" name="Google Shape;202;p12"/>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203" name="Google Shape;203;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Google Shape;209;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10" name="Google Shape;210;p13"/>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211" name="Google Shape;21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12" name="Google Shape;212;p13"/>
          <p:cNvSpPr txBox="1"/>
          <p:nvPr/>
        </p:nvSpPr>
        <p:spPr>
          <a:xfrm>
            <a:off x="457200" y="5632182"/>
            <a:ext cx="8229600" cy="457199"/>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Clr>
                <a:schemeClr val="dk1"/>
              </a:buClr>
              <a:buSzPts val="1800"/>
              <a:buFont typeface="Calibri"/>
              <a:buNone/>
            </a:pPr>
            <a:r>
              <a:rPr lang="en-US" sz="1500" dirty="0">
                <a:solidFill>
                  <a:schemeClr val="dk1"/>
                </a:solidFill>
                <a:latin typeface="Times New Roman"/>
                <a:ea typeface="Times New Roman"/>
                <a:cs typeface="Times New Roman"/>
                <a:sym typeface="Times New Roman"/>
              </a:rPr>
              <a:t>Fig 5: Mask system dataset</a:t>
            </a:r>
            <a:endParaRPr dirty="0"/>
          </a:p>
        </p:txBody>
      </p:sp>
      <p:pic>
        <p:nvPicPr>
          <p:cNvPr id="5" name="Picture 4">
            <a:extLst>
              <a:ext uri="{FF2B5EF4-FFF2-40B4-BE49-F238E27FC236}">
                <a16:creationId xmlns:a16="http://schemas.microsoft.com/office/drawing/2014/main" id="{96F881AD-F09F-4382-847F-04929CADC6D4}"/>
              </a:ext>
            </a:extLst>
          </p:cNvPr>
          <p:cNvPicPr>
            <a:picLocks noChangeAspect="1"/>
          </p:cNvPicPr>
          <p:nvPr/>
        </p:nvPicPr>
        <p:blipFill>
          <a:blip r:embed="rId3"/>
          <a:stretch>
            <a:fillRect/>
          </a:stretch>
        </p:blipFill>
        <p:spPr>
          <a:xfrm>
            <a:off x="114378" y="768619"/>
            <a:ext cx="8915244" cy="2191397"/>
          </a:xfrm>
          <a:prstGeom prst="rect">
            <a:avLst/>
          </a:prstGeom>
        </p:spPr>
      </p:pic>
      <p:pic>
        <p:nvPicPr>
          <p:cNvPr id="7" name="Picture 6">
            <a:extLst>
              <a:ext uri="{FF2B5EF4-FFF2-40B4-BE49-F238E27FC236}">
                <a16:creationId xmlns:a16="http://schemas.microsoft.com/office/drawing/2014/main" id="{11B1D8EC-226F-4D6E-9727-21F81B524695}"/>
              </a:ext>
            </a:extLst>
          </p:cNvPr>
          <p:cNvPicPr>
            <a:picLocks noChangeAspect="1"/>
          </p:cNvPicPr>
          <p:nvPr/>
        </p:nvPicPr>
        <p:blipFill>
          <a:blip r:embed="rId4"/>
          <a:stretch>
            <a:fillRect/>
          </a:stretch>
        </p:blipFill>
        <p:spPr>
          <a:xfrm>
            <a:off x="114378" y="3270589"/>
            <a:ext cx="8915244" cy="21753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1422281e64_0_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Experimental Setup</a:t>
            </a:r>
            <a:endParaRPr/>
          </a:p>
        </p:txBody>
      </p:sp>
      <p:sp>
        <p:nvSpPr>
          <p:cNvPr id="218" name="Google Shape;218;g11422281e64_0_2"/>
          <p:cNvSpPr txBox="1">
            <a:spLocks noGrp="1"/>
          </p:cNvSpPr>
          <p:nvPr>
            <p:ph type="body" idx="1"/>
          </p:nvPr>
        </p:nvSpPr>
        <p:spPr>
          <a:xfrm>
            <a:off x="457200" y="1417638"/>
            <a:ext cx="8229600" cy="47085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0" algn="just" rtl="0">
              <a:lnSpc>
                <a:spcPct val="150000"/>
              </a:lnSpc>
              <a:spcBef>
                <a:spcPts val="0"/>
              </a:spcBef>
              <a:spcAft>
                <a:spcPts val="0"/>
              </a:spcAft>
              <a:buNone/>
            </a:pPr>
            <a:endParaRPr sz="50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750">
                <a:latin typeface="Times New Roman"/>
                <a:ea typeface="Times New Roman"/>
                <a:cs typeface="Times New Roman"/>
                <a:sym typeface="Times New Roman"/>
              </a:rPr>
              <a:t>The dataset for face recognition model is taken through captured images. The collected data is labelled by a unique identification number such as PID.</a:t>
            </a:r>
            <a:endParaRPr sz="1750">
              <a:latin typeface="Times New Roman"/>
              <a:ea typeface="Times New Roman"/>
              <a:cs typeface="Times New Roman"/>
              <a:sym typeface="Times New Roman"/>
            </a:endParaRPr>
          </a:p>
          <a:p>
            <a:pPr marL="342900" lvl="0" indent="0" algn="just" rtl="0">
              <a:lnSpc>
                <a:spcPct val="150000"/>
              </a:lnSpc>
              <a:spcBef>
                <a:spcPts val="320"/>
              </a:spcBef>
              <a:spcAft>
                <a:spcPts val="0"/>
              </a:spcAft>
              <a:buNone/>
            </a:pPr>
            <a:endParaRPr sz="500">
              <a:latin typeface="Times New Roman"/>
              <a:ea typeface="Times New Roman"/>
              <a:cs typeface="Times New Roman"/>
              <a:sym typeface="Times New Roman"/>
            </a:endParaRPr>
          </a:p>
          <a:p>
            <a:pPr marL="342900" lvl="0" indent="-352425" algn="just" rtl="0">
              <a:lnSpc>
                <a:spcPct val="150000"/>
              </a:lnSpc>
              <a:spcBef>
                <a:spcPts val="320"/>
              </a:spcBef>
              <a:spcAft>
                <a:spcPts val="0"/>
              </a:spcAft>
              <a:buClr>
                <a:schemeClr val="dk1"/>
              </a:buClr>
              <a:buSzPts val="1750"/>
              <a:buFont typeface="Noto Sans Symbols"/>
              <a:buChar char="∙"/>
            </a:pPr>
            <a:r>
              <a:rPr lang="en-US" sz="1750">
                <a:latin typeface="Times New Roman"/>
                <a:ea typeface="Times New Roman"/>
                <a:cs typeface="Times New Roman"/>
                <a:sym typeface="Times New Roman"/>
              </a:rPr>
              <a:t>We store the images in a folder. Whenever, our face recognition model starts running, it extracts the encoding of each image one by one and stores it in the form of array for further executions and comparisons.</a:t>
            </a:r>
            <a:endParaRPr sz="1750"/>
          </a:p>
        </p:txBody>
      </p:sp>
      <p:sp>
        <p:nvSpPr>
          <p:cNvPr id="219" name="Google Shape;219;g11422281e64_0_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20" name="Google Shape;220;g11422281e64_0_2"/>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221" name="Google Shape;221;g11422281e64_0_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xfrm>
            <a:off x="457200" y="5043728"/>
            <a:ext cx="8229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dirty="0">
                <a:latin typeface="Times New Roman"/>
                <a:ea typeface="Times New Roman"/>
                <a:cs typeface="Times New Roman"/>
                <a:sym typeface="Times New Roman"/>
              </a:rPr>
              <a:t>Fig 6: Face recognition dataset</a:t>
            </a:r>
            <a:endParaRPr dirty="0"/>
          </a:p>
        </p:txBody>
      </p:sp>
      <p:sp>
        <p:nvSpPr>
          <p:cNvPr id="227" name="Google Shape;227;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28" name="Google Shape;228;p14"/>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229" name="Google Shape;22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pic>
        <p:nvPicPr>
          <p:cNvPr id="5" name="Picture 4">
            <a:extLst>
              <a:ext uri="{FF2B5EF4-FFF2-40B4-BE49-F238E27FC236}">
                <a16:creationId xmlns:a16="http://schemas.microsoft.com/office/drawing/2014/main" id="{A7E017D0-D455-42F6-9D90-F8C65DB9DF53}"/>
              </a:ext>
            </a:extLst>
          </p:cNvPr>
          <p:cNvPicPr>
            <a:picLocks noChangeAspect="1"/>
          </p:cNvPicPr>
          <p:nvPr/>
        </p:nvPicPr>
        <p:blipFill>
          <a:blip r:embed="rId3"/>
          <a:stretch>
            <a:fillRect/>
          </a:stretch>
        </p:blipFill>
        <p:spPr>
          <a:xfrm>
            <a:off x="0" y="993906"/>
            <a:ext cx="9144000" cy="3900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Experimental Setup</a:t>
            </a:r>
            <a:endParaRPr/>
          </a:p>
        </p:txBody>
      </p:sp>
      <p:sp>
        <p:nvSpPr>
          <p:cNvPr id="236" name="Google Shape;236;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latin typeface="Times New Roman"/>
                <a:ea typeface="Times New Roman"/>
                <a:cs typeface="Times New Roman"/>
                <a:sym typeface="Times New Roman"/>
              </a:rPr>
              <a:t>The project works for a webcam.</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It also gave good results when connected with mobile camera.</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Considered only one real-time input for the project</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In case of violation count, a time frame of one hour is kept for each person</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 beep sound is produced to indicate that someone is out there without a mask.</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A warning mail can be sent manually to individual persons as well as to all the persons who violated more than 5 times automatically.</a:t>
            </a:r>
            <a:endParaRPr sz="2400"/>
          </a:p>
        </p:txBody>
      </p:sp>
      <p:sp>
        <p:nvSpPr>
          <p:cNvPr id="237" name="Google Shape;237;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38" name="Google Shape;238;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39" name="Google Shape;2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Validation with Test cases</a:t>
            </a:r>
            <a:endParaRPr/>
          </a:p>
        </p:txBody>
      </p:sp>
      <p:sp>
        <p:nvSpPr>
          <p:cNvPr id="245" name="Google Shape;245;p16"/>
          <p:cNvSpPr txBox="1">
            <a:spLocks noGrp="1"/>
          </p:cNvSpPr>
          <p:nvPr>
            <p:ph type="body" idx="1"/>
          </p:nvPr>
        </p:nvSpPr>
        <p:spPr>
          <a:xfrm>
            <a:off x="457200" y="1600200"/>
            <a:ext cx="8229600" cy="45259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342900" lvl="0" indent="-330200" algn="just" rtl="0">
              <a:spcBef>
                <a:spcPts val="0"/>
              </a:spcBef>
              <a:spcAft>
                <a:spcPts val="0"/>
              </a:spcAft>
              <a:buClr>
                <a:schemeClr val="dk1"/>
              </a:buClr>
              <a:buSzPts val="2200"/>
              <a:buChar char="•"/>
            </a:pPr>
            <a:r>
              <a:rPr lang="en-US" sz="2200">
                <a:latin typeface="Times New Roman"/>
                <a:ea typeface="Times New Roman"/>
                <a:cs typeface="Times New Roman"/>
                <a:sym typeface="Times New Roman"/>
              </a:rPr>
              <a:t>Students with mask will be shown in green box and without mask will be shown with red box along with the student details and the violation count will be updated automatically.</a:t>
            </a:r>
            <a:endParaRPr sz="2200">
              <a:latin typeface="Times New Roman"/>
              <a:ea typeface="Times New Roman"/>
              <a:cs typeface="Times New Roman"/>
              <a:sym typeface="Times New Roman"/>
            </a:endParaRPr>
          </a:p>
          <a:p>
            <a:pPr marL="342900" lvl="0" indent="0" algn="just" rtl="0">
              <a:spcBef>
                <a:spcPts val="0"/>
              </a:spcBef>
              <a:spcAft>
                <a:spcPts val="0"/>
              </a:spcAft>
              <a:buNone/>
            </a:pPr>
            <a:endParaRPr sz="500">
              <a:latin typeface="Times New Roman"/>
              <a:ea typeface="Times New Roman"/>
              <a:cs typeface="Times New Roman"/>
              <a:sym typeface="Times New Roman"/>
            </a:endParaRPr>
          </a:p>
          <a:p>
            <a:pPr marL="342900" lvl="0" indent="0" algn="just" rtl="0">
              <a:spcBef>
                <a:spcPts val="0"/>
              </a:spcBef>
              <a:spcAft>
                <a:spcPts val="0"/>
              </a:spcAft>
              <a:buNone/>
            </a:pPr>
            <a:endParaRPr sz="500">
              <a:latin typeface="Times New Roman"/>
              <a:ea typeface="Times New Roman"/>
              <a:cs typeface="Times New Roman"/>
              <a:sym typeface="Times New Roman"/>
            </a:endParaRPr>
          </a:p>
          <a:p>
            <a:pPr marL="342900" lvl="0" indent="-317500" algn="just" rtl="0">
              <a:spcBef>
                <a:spcPts val="0"/>
              </a:spcBef>
              <a:spcAft>
                <a:spcPts val="0"/>
              </a:spcAft>
              <a:buSzPts val="2000"/>
              <a:buFont typeface="Times New Roman"/>
              <a:buChar char="•"/>
            </a:pPr>
            <a:r>
              <a:rPr lang="en-US" sz="2200">
                <a:latin typeface="Times New Roman"/>
                <a:ea typeface="Times New Roman"/>
                <a:cs typeface="Times New Roman"/>
                <a:sym typeface="Times New Roman"/>
              </a:rPr>
              <a:t>We have created a dedicated dashboard to see all the details of the rule-violating students like Name, PID, Violation Count, etc.</a:t>
            </a:r>
            <a:endParaRPr sz="2000">
              <a:latin typeface="Times New Roman"/>
              <a:ea typeface="Times New Roman"/>
              <a:cs typeface="Times New Roman"/>
              <a:sym typeface="Times New Roman"/>
            </a:endParaRPr>
          </a:p>
          <a:p>
            <a:pPr marL="342900" lvl="0" indent="0" algn="just" rtl="0">
              <a:spcBef>
                <a:spcPts val="0"/>
              </a:spcBef>
              <a:spcAft>
                <a:spcPts val="0"/>
              </a:spcAft>
              <a:buNone/>
            </a:pPr>
            <a:endParaRPr sz="500">
              <a:latin typeface="Times New Roman"/>
              <a:ea typeface="Times New Roman"/>
              <a:cs typeface="Times New Roman"/>
              <a:sym typeface="Times New Roman"/>
            </a:endParaRPr>
          </a:p>
          <a:p>
            <a:pPr marL="342900" lvl="0" indent="-317500" algn="just" rtl="0">
              <a:spcBef>
                <a:spcPts val="480"/>
              </a:spcBef>
              <a:spcAft>
                <a:spcPts val="0"/>
              </a:spcAft>
              <a:buClr>
                <a:schemeClr val="dk1"/>
              </a:buClr>
              <a:buSzPts val="2000"/>
              <a:buChar char="•"/>
            </a:pPr>
            <a:r>
              <a:rPr lang="en-US" sz="2200">
                <a:latin typeface="Times New Roman"/>
                <a:ea typeface="Times New Roman"/>
                <a:cs typeface="Times New Roman"/>
                <a:sym typeface="Times New Roman"/>
              </a:rPr>
              <a:t>Violations count of students are filtered based on Department, we can also view the recorded count of students yesterday and today and make a comparison.</a:t>
            </a:r>
            <a:endParaRPr sz="2000">
              <a:latin typeface="Times New Roman"/>
              <a:ea typeface="Times New Roman"/>
              <a:cs typeface="Times New Roman"/>
              <a:sym typeface="Times New Roman"/>
            </a:endParaRPr>
          </a:p>
          <a:p>
            <a:pPr marL="342900" lvl="0" indent="0" algn="just" rtl="0">
              <a:spcBef>
                <a:spcPts val="480"/>
              </a:spcBef>
              <a:spcAft>
                <a:spcPts val="0"/>
              </a:spcAft>
              <a:buNone/>
            </a:pPr>
            <a:endParaRPr sz="500">
              <a:latin typeface="Times New Roman"/>
              <a:ea typeface="Times New Roman"/>
              <a:cs typeface="Times New Roman"/>
              <a:sym typeface="Times New Roman"/>
            </a:endParaRPr>
          </a:p>
          <a:p>
            <a:pPr marL="342900" lvl="0" indent="-317500" algn="just" rtl="0">
              <a:spcBef>
                <a:spcPts val="480"/>
              </a:spcBef>
              <a:spcAft>
                <a:spcPts val="0"/>
              </a:spcAft>
              <a:buClr>
                <a:schemeClr val="dk1"/>
              </a:buClr>
              <a:buSzPts val="2000"/>
              <a:buChar char="•"/>
            </a:pPr>
            <a:r>
              <a:rPr lang="en-US" sz="2200">
                <a:latin typeface="Times New Roman"/>
                <a:ea typeface="Times New Roman"/>
                <a:cs typeface="Times New Roman"/>
                <a:sym typeface="Times New Roman"/>
              </a:rPr>
              <a:t>Graphs are also shown for analytics and inferences which give an ease of understanding.</a:t>
            </a:r>
            <a:endParaRPr sz="2000">
              <a:latin typeface="Times New Roman"/>
              <a:ea typeface="Times New Roman"/>
              <a:cs typeface="Times New Roman"/>
              <a:sym typeface="Times New Roman"/>
            </a:endParaRPr>
          </a:p>
          <a:p>
            <a:pPr marL="342900" lvl="0" indent="0" algn="just" rtl="0">
              <a:spcBef>
                <a:spcPts val="480"/>
              </a:spcBef>
              <a:spcAft>
                <a:spcPts val="0"/>
              </a:spcAft>
              <a:buNone/>
            </a:pPr>
            <a:endParaRPr sz="500">
              <a:latin typeface="Times New Roman"/>
              <a:ea typeface="Times New Roman"/>
              <a:cs typeface="Times New Roman"/>
              <a:sym typeface="Times New Roman"/>
            </a:endParaRPr>
          </a:p>
          <a:p>
            <a:pPr marL="342900" lvl="0" indent="-317500" algn="just" rtl="0">
              <a:spcBef>
                <a:spcPts val="480"/>
              </a:spcBef>
              <a:spcAft>
                <a:spcPts val="0"/>
              </a:spcAft>
              <a:buClr>
                <a:schemeClr val="dk1"/>
              </a:buClr>
              <a:buSzPts val="2000"/>
              <a:buChar char="•"/>
            </a:pPr>
            <a:r>
              <a:rPr lang="en-US" sz="2200">
                <a:latin typeface="Times New Roman"/>
                <a:ea typeface="Times New Roman"/>
                <a:cs typeface="Times New Roman"/>
                <a:sym typeface="Times New Roman"/>
              </a:rPr>
              <a:t>Notifications can be sent with an email to the violating student as a warning.</a:t>
            </a:r>
            <a:endParaRPr sz="2400">
              <a:latin typeface="Times New Roman"/>
              <a:ea typeface="Times New Roman"/>
              <a:cs typeface="Times New Roman"/>
              <a:sym typeface="Times New Roman"/>
            </a:endParaRPr>
          </a:p>
        </p:txBody>
      </p:sp>
      <p:sp>
        <p:nvSpPr>
          <p:cNvPr id="246" name="Google Shape;246;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47" name="Google Shape;247;p16"/>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48" name="Google Shape;248;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17"/>
          <p:cNvSpPr txBox="1">
            <a:spLocks noGrp="1"/>
          </p:cNvSpPr>
          <p:nvPr>
            <p:ph type="title"/>
          </p:nvPr>
        </p:nvSpPr>
        <p:spPr>
          <a:xfrm>
            <a:off x="457200" y="5429356"/>
            <a:ext cx="8229600" cy="56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a:latin typeface="Times New Roman"/>
                <a:ea typeface="Times New Roman"/>
                <a:cs typeface="Times New Roman"/>
                <a:sym typeface="Times New Roman"/>
              </a:rPr>
              <a:t>Fig 7: Student wearing a proper face mask will be shown in green box</a:t>
            </a:r>
            <a:endParaRPr/>
          </a:p>
        </p:txBody>
      </p:sp>
      <p:sp>
        <p:nvSpPr>
          <p:cNvPr id="254" name="Google Shape;254;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55" name="Google Shape;255;p17"/>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56" name="Google Shape;25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57" name="Google Shape;257;p17"/>
          <p:cNvSpPr txBox="1"/>
          <p:nvPr/>
        </p:nvSpPr>
        <p:spPr>
          <a:xfrm>
            <a:off x="609600" y="333415"/>
            <a:ext cx="8229600" cy="563562"/>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spcBef>
                <a:spcPts val="0"/>
              </a:spcBef>
              <a:spcAft>
                <a:spcPts val="0"/>
              </a:spcAft>
              <a:buClr>
                <a:schemeClr val="dk1"/>
              </a:buClr>
              <a:buSzPct val="100000"/>
              <a:buFont typeface="Times New Roman"/>
              <a:buNone/>
            </a:pPr>
            <a:r>
              <a:rPr lang="en-US" sz="4400">
                <a:solidFill>
                  <a:schemeClr val="dk1"/>
                </a:solidFill>
                <a:latin typeface="Times New Roman"/>
                <a:ea typeface="Times New Roman"/>
                <a:cs typeface="Times New Roman"/>
                <a:sym typeface="Times New Roman"/>
              </a:rPr>
              <a:t>Validation with Test cases</a:t>
            </a:r>
            <a:endParaRPr sz="4400">
              <a:solidFill>
                <a:schemeClr val="dk1"/>
              </a:solidFill>
              <a:latin typeface="Calibri"/>
              <a:ea typeface="Calibri"/>
              <a:cs typeface="Calibri"/>
              <a:sym typeface="Calibri"/>
            </a:endParaRPr>
          </a:p>
        </p:txBody>
      </p:sp>
      <p:pic>
        <p:nvPicPr>
          <p:cNvPr id="258" name="Google Shape;258;p17"/>
          <p:cNvPicPr preferRelativeResize="0"/>
          <p:nvPr/>
        </p:nvPicPr>
        <p:blipFill>
          <a:blip r:embed="rId3">
            <a:alphaModFix/>
          </a:blip>
          <a:stretch>
            <a:fillRect/>
          </a:stretch>
        </p:blipFill>
        <p:spPr>
          <a:xfrm>
            <a:off x="523688" y="1070275"/>
            <a:ext cx="8096624" cy="4471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118c6491869_2_9"/>
          <p:cNvSpPr txBox="1">
            <a:spLocks noGrp="1"/>
          </p:cNvSpPr>
          <p:nvPr>
            <p:ph type="title"/>
          </p:nvPr>
        </p:nvSpPr>
        <p:spPr>
          <a:xfrm>
            <a:off x="285025" y="5505556"/>
            <a:ext cx="8229600" cy="56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a:latin typeface="Times New Roman"/>
                <a:ea typeface="Times New Roman"/>
                <a:cs typeface="Times New Roman"/>
                <a:sym typeface="Times New Roman"/>
              </a:rPr>
              <a:t>Fig 8: Student without a face mask will be shown in red box along with their  PID</a:t>
            </a:r>
            <a:endParaRPr/>
          </a:p>
        </p:txBody>
      </p:sp>
      <p:sp>
        <p:nvSpPr>
          <p:cNvPr id="264" name="Google Shape;264;g118c6491869_2_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65" name="Google Shape;265;g118c6491869_2_9"/>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6" name="Google Shape;266;g118c6491869_2_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67" name="Google Shape;267;g118c6491869_2_9"/>
          <p:cNvSpPr txBox="1"/>
          <p:nvPr/>
        </p:nvSpPr>
        <p:spPr>
          <a:xfrm>
            <a:off x="609600" y="333415"/>
            <a:ext cx="8229600" cy="563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spcBef>
                <a:spcPts val="0"/>
              </a:spcBef>
              <a:spcAft>
                <a:spcPts val="0"/>
              </a:spcAft>
              <a:buClr>
                <a:schemeClr val="dk1"/>
              </a:buClr>
              <a:buSzPct val="100000"/>
              <a:buFont typeface="Times New Roman"/>
              <a:buNone/>
            </a:pPr>
            <a:r>
              <a:rPr lang="en-US" sz="4400">
                <a:solidFill>
                  <a:schemeClr val="dk1"/>
                </a:solidFill>
                <a:latin typeface="Times New Roman"/>
                <a:ea typeface="Times New Roman"/>
                <a:cs typeface="Times New Roman"/>
                <a:sym typeface="Times New Roman"/>
              </a:rPr>
              <a:t>Validation with Test cases</a:t>
            </a:r>
            <a:endParaRPr sz="4400">
              <a:solidFill>
                <a:schemeClr val="dk1"/>
              </a:solidFill>
              <a:latin typeface="Calibri"/>
              <a:ea typeface="Calibri"/>
              <a:cs typeface="Calibri"/>
              <a:sym typeface="Calibri"/>
            </a:endParaRPr>
          </a:p>
        </p:txBody>
      </p:sp>
      <p:pic>
        <p:nvPicPr>
          <p:cNvPr id="268" name="Google Shape;268;g118c6491869_2_9"/>
          <p:cNvPicPr preferRelativeResize="0"/>
          <p:nvPr/>
        </p:nvPicPr>
        <p:blipFill rotWithShape="1">
          <a:blip r:embed="rId3">
            <a:alphaModFix/>
          </a:blip>
          <a:srcRect/>
          <a:stretch/>
        </p:blipFill>
        <p:spPr>
          <a:xfrm>
            <a:off x="629375" y="1049525"/>
            <a:ext cx="7885251" cy="4456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533400" y="152400"/>
            <a:ext cx="8229600" cy="7921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b="1">
                <a:solidFill>
                  <a:schemeClr val="dk1"/>
                </a:solidFill>
                <a:latin typeface="Times New Roman"/>
                <a:ea typeface="Times New Roman"/>
                <a:cs typeface="Times New Roman"/>
                <a:sym typeface="Times New Roman"/>
              </a:rPr>
              <a:t>Content</a:t>
            </a:r>
            <a:endParaRPr/>
          </a:p>
        </p:txBody>
      </p:sp>
      <p:sp>
        <p:nvSpPr>
          <p:cNvPr id="115" name="Google Shape;115;p2"/>
          <p:cNvSpPr txBox="1">
            <a:spLocks noGrp="1"/>
          </p:cNvSpPr>
          <p:nvPr>
            <p:ph type="body" idx="1"/>
          </p:nvPr>
        </p:nvSpPr>
        <p:spPr>
          <a:xfrm>
            <a:off x="533400" y="1066800"/>
            <a:ext cx="8229600" cy="51054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77500" lnSpcReduction="20000"/>
          </a:bodyPr>
          <a:lstStyle/>
          <a:p>
            <a:pPr marL="274320" lvl="0" indent="-274320" algn="l" rtl="0">
              <a:spcBef>
                <a:spcPts val="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Introduction </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Literature</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Problem Statement</a:t>
            </a:r>
            <a:endParaRPr/>
          </a:p>
          <a:p>
            <a:pPr marL="674370" lvl="1" indent="-274319" algn="l" rtl="0">
              <a:spcBef>
                <a:spcPts val="580"/>
              </a:spcBef>
              <a:spcAft>
                <a:spcPts val="0"/>
              </a:spcAft>
              <a:buClr>
                <a:schemeClr val="accent1"/>
              </a:buClr>
              <a:buSzPct val="101843"/>
              <a:buFont typeface="Times New Roman"/>
              <a:buChar char="●"/>
            </a:pPr>
            <a:r>
              <a:rPr lang="en-US">
                <a:latin typeface="Times New Roman"/>
                <a:ea typeface="Times New Roman"/>
                <a:cs typeface="Times New Roman"/>
                <a:sym typeface="Times New Roman"/>
              </a:rPr>
              <a:t>Proposed Solution</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Work Flow of the system </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Algorithm with Implementation details</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Experimental Set-Up</a:t>
            </a:r>
            <a:endParaRPr/>
          </a:p>
          <a:p>
            <a:pPr marL="674370" lvl="1" indent="-274319" algn="l" rtl="0">
              <a:spcBef>
                <a:spcPts val="580"/>
              </a:spcBef>
              <a:spcAft>
                <a:spcPts val="0"/>
              </a:spcAft>
              <a:buClr>
                <a:schemeClr val="accent1"/>
              </a:buClr>
              <a:buSzPct val="101843"/>
              <a:buFont typeface="Times New Roman"/>
              <a:buChar char="●"/>
            </a:pPr>
            <a:r>
              <a:rPr lang="en-US">
                <a:latin typeface="Times New Roman"/>
                <a:ea typeface="Times New Roman"/>
                <a:cs typeface="Times New Roman"/>
                <a:sym typeface="Times New Roman"/>
              </a:rPr>
              <a:t>Data Set </a:t>
            </a:r>
            <a:endParaRPr/>
          </a:p>
          <a:p>
            <a:pPr marL="674370" lvl="1" indent="-274319" algn="l" rtl="0">
              <a:spcBef>
                <a:spcPts val="580"/>
              </a:spcBef>
              <a:spcAft>
                <a:spcPts val="0"/>
              </a:spcAft>
              <a:buClr>
                <a:schemeClr val="accent1"/>
              </a:buClr>
              <a:buSzPct val="101843"/>
              <a:buFont typeface="Times New Roman"/>
              <a:buChar char="●"/>
            </a:pPr>
            <a:r>
              <a:rPr lang="en-US">
                <a:latin typeface="Times New Roman"/>
                <a:ea typeface="Times New Roman"/>
                <a:cs typeface="Times New Roman"/>
                <a:sym typeface="Times New Roman"/>
              </a:rPr>
              <a:t>Performance Evaluation Parameters</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Validation with Test Cases</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Results  &amp; Discussion</a:t>
            </a:r>
            <a:endParaRPr/>
          </a:p>
          <a:p>
            <a:pPr marL="274320" lvl="0" indent="-274320"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Conclusion</a:t>
            </a:r>
            <a:endParaRPr/>
          </a:p>
          <a:p>
            <a:pPr marL="274320" lvl="0" indent="-274319" algn="l" rtl="0">
              <a:spcBef>
                <a:spcPts val="580"/>
              </a:spcBef>
              <a:spcAft>
                <a:spcPts val="0"/>
              </a:spcAft>
              <a:buClr>
                <a:schemeClr val="accent1"/>
              </a:buClr>
              <a:buSzPct val="89112"/>
              <a:buFont typeface="Times New Roman"/>
              <a:buChar char="●"/>
            </a:pPr>
            <a:r>
              <a:rPr lang="en-US">
                <a:latin typeface="Times New Roman"/>
                <a:ea typeface="Times New Roman"/>
                <a:cs typeface="Times New Roman"/>
                <a:sym typeface="Times New Roman"/>
              </a:rPr>
              <a:t>References</a:t>
            </a:r>
            <a:endParaRPr/>
          </a:p>
        </p:txBody>
      </p:sp>
      <p:sp>
        <p:nvSpPr>
          <p:cNvPr id="116" name="Google Shape;116;p2"/>
          <p:cNvSpPr txBox="1">
            <a:spLocks noGrp="1"/>
          </p:cNvSpPr>
          <p:nvPr>
            <p:ph type="sldNum" idx="12"/>
          </p:nvPr>
        </p:nvSpPr>
        <p:spPr>
          <a:xfrm>
            <a:off x="6934200" y="63246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17" name="Google Shape;117;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dirty="0"/>
              <a:t>23/4/2022</a:t>
            </a:r>
            <a:endParaRPr dirty="0"/>
          </a:p>
        </p:txBody>
      </p:sp>
      <p:sp>
        <p:nvSpPr>
          <p:cNvPr id="118" name="Google Shape;118;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Face Mask Detection Using Live Video Streaming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18c6491869_2_0"/>
          <p:cNvSpPr txBox="1">
            <a:spLocks noGrp="1"/>
          </p:cNvSpPr>
          <p:nvPr>
            <p:ph type="title"/>
          </p:nvPr>
        </p:nvSpPr>
        <p:spPr>
          <a:xfrm>
            <a:off x="451673" y="5559212"/>
            <a:ext cx="8229600" cy="56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dirty="0">
                <a:latin typeface="Times New Roman"/>
                <a:ea typeface="Times New Roman"/>
                <a:cs typeface="Times New Roman"/>
                <a:sym typeface="Times New Roman"/>
              </a:rPr>
              <a:t>Fig 9: Testing the model in college premises</a:t>
            </a:r>
            <a:endParaRPr dirty="0"/>
          </a:p>
        </p:txBody>
      </p:sp>
      <p:sp>
        <p:nvSpPr>
          <p:cNvPr id="275" name="Google Shape;275;g118c6491869_2_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76" name="Google Shape;276;g118c6491869_2_0"/>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77" name="Google Shape;277;g118c6491869_2_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78" name="Google Shape;278;g118c6491869_2_0"/>
          <p:cNvSpPr txBox="1"/>
          <p:nvPr/>
        </p:nvSpPr>
        <p:spPr>
          <a:xfrm>
            <a:off x="609600" y="333415"/>
            <a:ext cx="8229600" cy="563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spcBef>
                <a:spcPts val="0"/>
              </a:spcBef>
              <a:spcAft>
                <a:spcPts val="0"/>
              </a:spcAft>
              <a:buClr>
                <a:schemeClr val="dk1"/>
              </a:buClr>
              <a:buSzPct val="100000"/>
              <a:buFont typeface="Times New Roman"/>
              <a:buNone/>
            </a:pPr>
            <a:r>
              <a:rPr lang="en-US" sz="4400">
                <a:solidFill>
                  <a:schemeClr val="dk1"/>
                </a:solidFill>
                <a:latin typeface="Times New Roman"/>
                <a:ea typeface="Times New Roman"/>
                <a:cs typeface="Times New Roman"/>
                <a:sym typeface="Times New Roman"/>
              </a:rPr>
              <a:t>Validation with Test cases</a:t>
            </a:r>
            <a:endParaRPr sz="4400">
              <a:solidFill>
                <a:schemeClr val="dk1"/>
              </a:solidFill>
              <a:latin typeface="Calibri"/>
              <a:ea typeface="Calibri"/>
              <a:cs typeface="Calibri"/>
              <a:sym typeface="Calibri"/>
            </a:endParaRPr>
          </a:p>
        </p:txBody>
      </p:sp>
      <p:pic>
        <p:nvPicPr>
          <p:cNvPr id="7" name="Picture 6">
            <a:extLst>
              <a:ext uri="{FF2B5EF4-FFF2-40B4-BE49-F238E27FC236}">
                <a16:creationId xmlns:a16="http://schemas.microsoft.com/office/drawing/2014/main" id="{6E622D8D-51B6-415F-9C50-AC2E29A0E51F}"/>
              </a:ext>
            </a:extLst>
          </p:cNvPr>
          <p:cNvPicPr>
            <a:picLocks noChangeAspect="1"/>
          </p:cNvPicPr>
          <p:nvPr/>
        </p:nvPicPr>
        <p:blipFill rotWithShape="1">
          <a:blip r:embed="rId3"/>
          <a:srcRect b="8717"/>
          <a:stretch/>
        </p:blipFill>
        <p:spPr>
          <a:xfrm>
            <a:off x="141346" y="898241"/>
            <a:ext cx="8850253" cy="45443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18c6491869_2_0"/>
          <p:cNvSpPr txBox="1">
            <a:spLocks noGrp="1"/>
          </p:cNvSpPr>
          <p:nvPr>
            <p:ph type="title"/>
          </p:nvPr>
        </p:nvSpPr>
        <p:spPr>
          <a:xfrm>
            <a:off x="451962" y="5681686"/>
            <a:ext cx="8229600" cy="56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dirty="0">
                <a:latin typeface="Times New Roman"/>
                <a:ea typeface="Times New Roman"/>
                <a:cs typeface="Times New Roman"/>
                <a:sym typeface="Times New Roman"/>
              </a:rPr>
              <a:t>Fig 10: Testing the model in college premises</a:t>
            </a:r>
            <a:endParaRPr dirty="0"/>
          </a:p>
        </p:txBody>
      </p:sp>
      <p:sp>
        <p:nvSpPr>
          <p:cNvPr id="275" name="Google Shape;275;g118c6491869_2_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76" name="Google Shape;276;g118c6491869_2_0"/>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77" name="Google Shape;277;g118c6491869_2_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78" name="Google Shape;278;g118c6491869_2_0"/>
          <p:cNvSpPr txBox="1"/>
          <p:nvPr/>
        </p:nvSpPr>
        <p:spPr>
          <a:xfrm>
            <a:off x="609600" y="333415"/>
            <a:ext cx="8229600" cy="563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spcBef>
                <a:spcPts val="0"/>
              </a:spcBef>
              <a:spcAft>
                <a:spcPts val="0"/>
              </a:spcAft>
              <a:buClr>
                <a:schemeClr val="dk1"/>
              </a:buClr>
              <a:buSzPct val="100000"/>
              <a:buFont typeface="Times New Roman"/>
              <a:buNone/>
            </a:pPr>
            <a:r>
              <a:rPr lang="en-US" sz="4400">
                <a:solidFill>
                  <a:schemeClr val="dk1"/>
                </a:solidFill>
                <a:latin typeface="Times New Roman"/>
                <a:ea typeface="Times New Roman"/>
                <a:cs typeface="Times New Roman"/>
                <a:sym typeface="Times New Roman"/>
              </a:rPr>
              <a:t>Validation with Test cases</a:t>
            </a:r>
            <a:endParaRPr sz="44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56FBF47-75C0-4CA4-9616-C4B6B55CE951}"/>
              </a:ext>
            </a:extLst>
          </p:cNvPr>
          <p:cNvPicPr>
            <a:picLocks noChangeAspect="1"/>
          </p:cNvPicPr>
          <p:nvPr/>
        </p:nvPicPr>
        <p:blipFill rotWithShape="1">
          <a:blip r:embed="rId3"/>
          <a:srcRect b="8711"/>
          <a:stretch/>
        </p:blipFill>
        <p:spPr>
          <a:xfrm>
            <a:off x="141925" y="1081895"/>
            <a:ext cx="8849675" cy="4544309"/>
          </a:xfrm>
          <a:prstGeom prst="rect">
            <a:avLst/>
          </a:prstGeom>
        </p:spPr>
      </p:pic>
    </p:spTree>
    <p:extLst>
      <p:ext uri="{BB962C8B-B14F-4D97-AF65-F5344CB8AC3E}">
        <p14:creationId xmlns:p14="http://schemas.microsoft.com/office/powerpoint/2010/main" val="75013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18c6491869_2_0"/>
          <p:cNvSpPr txBox="1">
            <a:spLocks noGrp="1"/>
          </p:cNvSpPr>
          <p:nvPr>
            <p:ph type="title"/>
          </p:nvPr>
        </p:nvSpPr>
        <p:spPr>
          <a:xfrm>
            <a:off x="457200" y="5218468"/>
            <a:ext cx="8229600" cy="563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800"/>
              <a:buFont typeface="Calibri"/>
              <a:buNone/>
            </a:pPr>
            <a:r>
              <a:rPr lang="en-US" sz="1500" dirty="0">
                <a:latin typeface="Times New Roman"/>
                <a:ea typeface="Times New Roman"/>
                <a:cs typeface="Times New Roman"/>
                <a:sym typeface="Times New Roman"/>
              </a:rPr>
              <a:t>Fig 11: Violation count of students in a particular department</a:t>
            </a:r>
            <a:endParaRPr dirty="0"/>
          </a:p>
        </p:txBody>
      </p:sp>
      <p:pic>
        <p:nvPicPr>
          <p:cNvPr id="274" name="Google Shape;274;g118c6491869_2_0"/>
          <p:cNvPicPr preferRelativeResize="0">
            <a:picLocks noGrp="1"/>
          </p:cNvPicPr>
          <p:nvPr>
            <p:ph type="body" idx="1"/>
          </p:nvPr>
        </p:nvPicPr>
        <p:blipFill rotWithShape="1">
          <a:blip r:embed="rId3">
            <a:alphaModFix/>
          </a:blip>
          <a:srcRect/>
          <a:stretch/>
        </p:blipFill>
        <p:spPr>
          <a:xfrm>
            <a:off x="469900" y="1600200"/>
            <a:ext cx="8229600" cy="3349800"/>
          </a:xfrm>
          <a:prstGeom prst="rect">
            <a:avLst/>
          </a:prstGeom>
          <a:noFill/>
          <a:ln w="9525" cap="flat" cmpd="sng">
            <a:solidFill>
              <a:schemeClr val="dk1"/>
            </a:solidFill>
            <a:prstDash val="solid"/>
            <a:round/>
            <a:headEnd type="none" w="sm" len="sm"/>
            <a:tailEnd type="none" w="sm" len="sm"/>
          </a:ln>
        </p:spPr>
      </p:pic>
      <p:sp>
        <p:nvSpPr>
          <p:cNvPr id="275" name="Google Shape;275;g118c6491869_2_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76" name="Google Shape;276;g118c6491869_2_0"/>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77" name="Google Shape;277;g118c6491869_2_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78" name="Google Shape;278;g118c6491869_2_0"/>
          <p:cNvSpPr txBox="1"/>
          <p:nvPr/>
        </p:nvSpPr>
        <p:spPr>
          <a:xfrm>
            <a:off x="609600" y="333415"/>
            <a:ext cx="8229600" cy="563700"/>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ctr" rtl="0">
              <a:spcBef>
                <a:spcPts val="0"/>
              </a:spcBef>
              <a:spcAft>
                <a:spcPts val="0"/>
              </a:spcAft>
              <a:buClr>
                <a:schemeClr val="dk1"/>
              </a:buClr>
              <a:buSzPct val="1000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sz="4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467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8"/>
          <p:cNvSpPr txBox="1">
            <a:spLocks noGrp="1"/>
          </p:cNvSpPr>
          <p:nvPr>
            <p:ph type="title"/>
          </p:nvPr>
        </p:nvSpPr>
        <p:spPr>
          <a:xfrm>
            <a:off x="457200" y="274638"/>
            <a:ext cx="8229600" cy="86836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284" name="Google Shape;284;p18"/>
          <p:cNvPicPr preferRelativeResize="0">
            <a:picLocks noGrp="1"/>
          </p:cNvPicPr>
          <p:nvPr>
            <p:ph type="body" idx="1"/>
          </p:nvPr>
        </p:nvPicPr>
        <p:blipFill rotWithShape="1">
          <a:blip r:embed="rId3">
            <a:alphaModFix/>
          </a:blip>
          <a:srcRect/>
          <a:stretch/>
        </p:blipFill>
        <p:spPr>
          <a:xfrm>
            <a:off x="683924" y="1155700"/>
            <a:ext cx="7776151" cy="4525963"/>
          </a:xfrm>
          <a:prstGeom prst="rect">
            <a:avLst/>
          </a:prstGeom>
          <a:noFill/>
          <a:ln w="9525" cap="flat" cmpd="sng">
            <a:solidFill>
              <a:schemeClr val="dk1"/>
            </a:solidFill>
            <a:prstDash val="solid"/>
            <a:round/>
            <a:headEnd type="none" w="sm" len="sm"/>
            <a:tailEnd type="none" w="sm" len="sm"/>
          </a:ln>
        </p:spPr>
      </p:pic>
      <p:sp>
        <p:nvSpPr>
          <p:cNvPr id="285" name="Google Shape;285;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86" name="Google Shape;286;p18"/>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87" name="Google Shape;28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88" name="Google Shape;288;p18"/>
          <p:cNvSpPr txBox="1"/>
          <p:nvPr/>
        </p:nvSpPr>
        <p:spPr>
          <a:xfrm>
            <a:off x="457199" y="5694381"/>
            <a:ext cx="8229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r>
              <a:rPr lang="en-US" sz="1500" dirty="0">
                <a:solidFill>
                  <a:schemeClr val="dk1"/>
                </a:solidFill>
                <a:latin typeface="Times New Roman"/>
                <a:ea typeface="Times New Roman"/>
                <a:cs typeface="Times New Roman"/>
                <a:sym typeface="Times New Roman"/>
              </a:rPr>
              <a:t>Fig 12: Violation count of students recorded yesterday</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294" name="Google Shape;294;p19"/>
          <p:cNvPicPr preferRelativeResize="0">
            <a:picLocks noGrp="1"/>
          </p:cNvPicPr>
          <p:nvPr>
            <p:ph type="body" idx="1"/>
          </p:nvPr>
        </p:nvPicPr>
        <p:blipFill rotWithShape="1">
          <a:blip r:embed="rId3">
            <a:alphaModFix/>
          </a:blip>
          <a:srcRect/>
          <a:stretch/>
        </p:blipFill>
        <p:spPr>
          <a:xfrm>
            <a:off x="457200" y="1430338"/>
            <a:ext cx="8229600" cy="3407568"/>
          </a:xfrm>
          <a:prstGeom prst="rect">
            <a:avLst/>
          </a:prstGeom>
          <a:noFill/>
          <a:ln w="9525" cap="flat" cmpd="sng">
            <a:solidFill>
              <a:schemeClr val="dk1"/>
            </a:solidFill>
            <a:prstDash val="solid"/>
            <a:round/>
            <a:headEnd type="none" w="sm" len="sm"/>
            <a:tailEnd type="none" w="sm" len="sm"/>
          </a:ln>
        </p:spPr>
      </p:pic>
      <p:sp>
        <p:nvSpPr>
          <p:cNvPr id="295" name="Google Shape;295;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296" name="Google Shape;296;p1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97" name="Google Shape;297;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298" name="Google Shape;298;p19"/>
          <p:cNvSpPr txBox="1"/>
          <p:nvPr/>
        </p:nvSpPr>
        <p:spPr>
          <a:xfrm>
            <a:off x="596900" y="4968876"/>
            <a:ext cx="8229600" cy="36512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r>
              <a:rPr lang="en-US" sz="1500" dirty="0">
                <a:solidFill>
                  <a:schemeClr val="dk1"/>
                </a:solidFill>
                <a:latin typeface="Times New Roman"/>
                <a:ea typeface="Times New Roman"/>
                <a:cs typeface="Times New Roman"/>
                <a:sym typeface="Times New Roman"/>
              </a:rPr>
              <a:t>Fig 13: Violation count of students recorded today</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304" name="Google Shape;304;p20"/>
          <p:cNvPicPr preferRelativeResize="0">
            <a:picLocks noGrp="1"/>
          </p:cNvPicPr>
          <p:nvPr>
            <p:ph type="body" idx="1"/>
          </p:nvPr>
        </p:nvPicPr>
        <p:blipFill rotWithShape="1">
          <a:blip r:embed="rId3">
            <a:alphaModFix/>
          </a:blip>
          <a:srcRect/>
          <a:stretch/>
        </p:blipFill>
        <p:spPr>
          <a:xfrm>
            <a:off x="457200" y="2098090"/>
            <a:ext cx="8229600" cy="1865103"/>
          </a:xfrm>
          <a:prstGeom prst="rect">
            <a:avLst/>
          </a:prstGeom>
          <a:noFill/>
          <a:ln w="9525" cap="flat" cmpd="sng">
            <a:solidFill>
              <a:schemeClr val="dk1"/>
            </a:solidFill>
            <a:prstDash val="solid"/>
            <a:round/>
            <a:headEnd type="none" w="sm" len="sm"/>
            <a:tailEnd type="none" w="sm" len="sm"/>
          </a:ln>
        </p:spPr>
      </p:pic>
      <p:sp>
        <p:nvSpPr>
          <p:cNvPr id="305" name="Google Shape;305;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06" name="Google Shape;306;p20"/>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307" name="Google Shape;307;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08" name="Google Shape;308;p20"/>
          <p:cNvSpPr txBox="1"/>
          <p:nvPr/>
        </p:nvSpPr>
        <p:spPr>
          <a:xfrm>
            <a:off x="596900" y="4278519"/>
            <a:ext cx="8229600" cy="36512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r>
              <a:rPr lang="en-US" sz="1500" dirty="0">
                <a:solidFill>
                  <a:schemeClr val="dk1"/>
                </a:solidFill>
                <a:latin typeface="Times New Roman"/>
                <a:ea typeface="Times New Roman"/>
                <a:cs typeface="Times New Roman"/>
                <a:sym typeface="Times New Roman"/>
              </a:rPr>
              <a:t>Fig 14: We can update violations and send email as a warning to the person</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g118c6491858_0_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lang="en-US" dirty="0"/>
          </a:p>
        </p:txBody>
      </p:sp>
      <p:sp>
        <p:nvSpPr>
          <p:cNvPr id="314" name="Google Shape;314;g118c6491858_0_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15" name="Google Shape;315;g118c6491858_0_9"/>
          <p:cNvSpPr txBox="1">
            <a:spLocks noGrp="1"/>
          </p:cNvSpPr>
          <p:nvPr>
            <p:ph type="sldNum" idx="12"/>
          </p:nvPr>
        </p:nvSpPr>
        <p:spPr>
          <a:xfrm>
            <a:off x="68580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16" name="Google Shape;316;g118c6491858_0_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17" name="Google Shape;317;g118c6491858_0_9"/>
          <p:cNvSpPr txBox="1"/>
          <p:nvPr/>
        </p:nvSpPr>
        <p:spPr>
          <a:xfrm>
            <a:off x="596900" y="5386669"/>
            <a:ext cx="8229600" cy="3651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r>
              <a:rPr lang="en-US" sz="1500" dirty="0">
                <a:solidFill>
                  <a:schemeClr val="dk1"/>
                </a:solidFill>
                <a:latin typeface="Times New Roman"/>
                <a:ea typeface="Times New Roman"/>
                <a:cs typeface="Times New Roman"/>
                <a:sym typeface="Times New Roman"/>
              </a:rPr>
              <a:t>Fig 15: Format in which the mail will be sent to the student</a:t>
            </a:r>
            <a:endParaRPr dirty="0"/>
          </a:p>
        </p:txBody>
      </p:sp>
      <p:pic>
        <p:nvPicPr>
          <p:cNvPr id="318" name="Google Shape;318;g118c6491858_0_9"/>
          <p:cNvPicPr preferRelativeResize="0"/>
          <p:nvPr/>
        </p:nvPicPr>
        <p:blipFill rotWithShape="1">
          <a:blip r:embed="rId3">
            <a:alphaModFix/>
          </a:blip>
          <a:srcRect l="-15780" t="2649" r="-31148" b="-2649"/>
          <a:stretch/>
        </p:blipFill>
        <p:spPr>
          <a:xfrm>
            <a:off x="1150375" y="1255875"/>
            <a:ext cx="6690751" cy="41307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324" name="Google Shape;324;p21"/>
          <p:cNvPicPr preferRelativeResize="0">
            <a:picLocks noGrp="1"/>
          </p:cNvPicPr>
          <p:nvPr>
            <p:ph type="body" idx="1"/>
          </p:nvPr>
        </p:nvPicPr>
        <p:blipFill rotWithShape="1">
          <a:blip r:embed="rId3">
            <a:alphaModFix/>
          </a:blip>
          <a:srcRect/>
          <a:stretch/>
        </p:blipFill>
        <p:spPr>
          <a:xfrm>
            <a:off x="625656" y="1166018"/>
            <a:ext cx="7892687" cy="4525963"/>
          </a:xfrm>
          <a:prstGeom prst="rect">
            <a:avLst/>
          </a:prstGeom>
          <a:noFill/>
          <a:ln w="9525" cap="flat" cmpd="sng">
            <a:solidFill>
              <a:schemeClr val="dk1"/>
            </a:solidFill>
            <a:prstDash val="solid"/>
            <a:round/>
            <a:headEnd type="none" w="sm" len="sm"/>
            <a:tailEnd type="none" w="sm" len="sm"/>
          </a:ln>
        </p:spPr>
      </p:pic>
      <p:sp>
        <p:nvSpPr>
          <p:cNvPr id="325" name="Google Shape;325;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26" name="Google Shape;326;p21"/>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27" name="Google Shape;32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28" name="Google Shape;328;p21"/>
          <p:cNvSpPr txBox="1">
            <a:spLocks noGrp="1"/>
          </p:cNvSpPr>
          <p:nvPr>
            <p:ph type="title"/>
          </p:nvPr>
        </p:nvSpPr>
        <p:spPr>
          <a:xfrm>
            <a:off x="2529300" y="5813325"/>
            <a:ext cx="40854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400"/>
              <a:buFont typeface="Calibri"/>
              <a:buNone/>
            </a:pPr>
            <a:r>
              <a:rPr lang="en-US" sz="1500" dirty="0">
                <a:latin typeface="Times New Roman"/>
                <a:ea typeface="Times New Roman"/>
                <a:cs typeface="Times New Roman"/>
                <a:sym typeface="Times New Roman"/>
              </a:rPr>
              <a:t>Fig 16: Violation count ordered by each Day</a:t>
            </a:r>
            <a:endParaRPr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334" name="Google Shape;334;p22"/>
          <p:cNvPicPr preferRelativeResize="0">
            <a:picLocks noGrp="1"/>
          </p:cNvPicPr>
          <p:nvPr>
            <p:ph type="body" idx="1"/>
          </p:nvPr>
        </p:nvPicPr>
        <p:blipFill rotWithShape="1">
          <a:blip r:embed="rId3">
            <a:alphaModFix/>
          </a:blip>
          <a:srcRect/>
          <a:stretch/>
        </p:blipFill>
        <p:spPr>
          <a:xfrm>
            <a:off x="457200" y="1435894"/>
            <a:ext cx="8229600" cy="3986212"/>
          </a:xfrm>
          <a:prstGeom prst="rect">
            <a:avLst/>
          </a:prstGeom>
          <a:noFill/>
          <a:ln w="9525" cap="flat" cmpd="sng">
            <a:solidFill>
              <a:schemeClr val="dk1"/>
            </a:solidFill>
            <a:prstDash val="solid"/>
            <a:round/>
            <a:headEnd type="none" w="sm" len="sm"/>
            <a:tailEnd type="none" w="sm" len="sm"/>
          </a:ln>
        </p:spPr>
      </p:pic>
      <p:sp>
        <p:nvSpPr>
          <p:cNvPr id="335" name="Google Shape;335;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36" name="Google Shape;336;p22"/>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37" name="Google Shape;337;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38" name="Google Shape;338;p22"/>
          <p:cNvSpPr txBox="1">
            <a:spLocks noGrp="1"/>
          </p:cNvSpPr>
          <p:nvPr>
            <p:ph type="title"/>
          </p:nvPr>
        </p:nvSpPr>
        <p:spPr>
          <a:xfrm>
            <a:off x="2529300" y="5706675"/>
            <a:ext cx="40854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400"/>
              <a:buFont typeface="Calibri"/>
              <a:buNone/>
            </a:pPr>
            <a:r>
              <a:rPr lang="en-US" sz="1500" dirty="0">
                <a:latin typeface="Times New Roman"/>
                <a:ea typeface="Times New Roman"/>
                <a:cs typeface="Times New Roman"/>
                <a:sym typeface="Times New Roman"/>
              </a:rPr>
              <a:t>Fig 17: Violation count ordered by each Month</a:t>
            </a:r>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sz="4400" dirty="0">
                <a:solidFill>
                  <a:schemeClr val="dk1"/>
                </a:solidFill>
                <a:latin typeface="Times New Roman"/>
                <a:ea typeface="Times New Roman"/>
                <a:cs typeface="Times New Roman"/>
                <a:sym typeface="Times New Roman"/>
              </a:rPr>
              <a:t>Results and Discussions</a:t>
            </a:r>
            <a:endParaRPr dirty="0"/>
          </a:p>
        </p:txBody>
      </p:sp>
      <p:pic>
        <p:nvPicPr>
          <p:cNvPr id="344" name="Google Shape;344;p23"/>
          <p:cNvPicPr preferRelativeResize="0">
            <a:picLocks noGrp="1"/>
          </p:cNvPicPr>
          <p:nvPr>
            <p:ph type="body" idx="1"/>
          </p:nvPr>
        </p:nvPicPr>
        <p:blipFill rotWithShape="1">
          <a:blip r:embed="rId3">
            <a:alphaModFix/>
          </a:blip>
          <a:srcRect/>
          <a:stretch/>
        </p:blipFill>
        <p:spPr>
          <a:xfrm>
            <a:off x="457200" y="1219200"/>
            <a:ext cx="8229600" cy="3954065"/>
          </a:xfrm>
          <a:prstGeom prst="rect">
            <a:avLst/>
          </a:prstGeom>
          <a:noFill/>
          <a:ln w="9525" cap="flat" cmpd="sng">
            <a:solidFill>
              <a:schemeClr val="dk1"/>
            </a:solidFill>
            <a:prstDash val="solid"/>
            <a:round/>
            <a:headEnd type="none" w="sm" len="sm"/>
            <a:tailEnd type="none" w="sm" len="sm"/>
          </a:ln>
        </p:spPr>
      </p:pic>
      <p:sp>
        <p:nvSpPr>
          <p:cNvPr id="345" name="Google Shape;345;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46" name="Google Shape;346;p23"/>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47" name="Google Shape;3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48" name="Google Shape;348;p23"/>
          <p:cNvSpPr txBox="1">
            <a:spLocks noGrp="1"/>
          </p:cNvSpPr>
          <p:nvPr>
            <p:ph type="title"/>
          </p:nvPr>
        </p:nvSpPr>
        <p:spPr>
          <a:xfrm>
            <a:off x="2296525" y="5582263"/>
            <a:ext cx="43287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400"/>
              <a:buFont typeface="Calibri"/>
              <a:buNone/>
            </a:pPr>
            <a:r>
              <a:rPr lang="en-US" sz="1500" dirty="0">
                <a:latin typeface="Times New Roman"/>
                <a:ea typeface="Times New Roman"/>
                <a:cs typeface="Times New Roman"/>
                <a:sym typeface="Times New Roman"/>
              </a:rPr>
              <a:t>Fig 18: Violation count ordered by each Department</a:t>
            </a: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Introduction</a:t>
            </a:r>
            <a:endParaRPr/>
          </a:p>
        </p:txBody>
      </p:sp>
      <p:sp>
        <p:nvSpPr>
          <p:cNvPr id="124" name="Google Shape;124;p3"/>
          <p:cNvSpPr txBox="1">
            <a:spLocks noGrp="1"/>
          </p:cNvSpPr>
          <p:nvPr>
            <p:ph type="body" idx="1"/>
          </p:nvPr>
        </p:nvSpPr>
        <p:spPr>
          <a:xfrm>
            <a:off x="457200" y="1524001"/>
            <a:ext cx="8229600" cy="4495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342900" lvl="0" indent="-342900" algn="just" rtl="0">
              <a:spcBef>
                <a:spcPts val="0"/>
              </a:spcBef>
              <a:spcAft>
                <a:spcPts val="0"/>
              </a:spcAft>
              <a:buClr>
                <a:schemeClr val="dk2"/>
              </a:buClr>
              <a:buSzPts val="2400"/>
              <a:buChar char="•"/>
            </a:pPr>
            <a:r>
              <a:rPr lang="en-US" sz="2400">
                <a:latin typeface="Times New Roman"/>
                <a:ea typeface="Times New Roman"/>
                <a:cs typeface="Times New Roman"/>
                <a:sym typeface="Times New Roman"/>
              </a:rPr>
              <a:t>COVID-19 pandemic is the most life-changing event which has startled the world since the  year 2020. </a:t>
            </a:r>
            <a:endParaRPr/>
          </a:p>
          <a:p>
            <a:pPr marL="342900" lvl="0" indent="-342900" algn="just" rtl="0">
              <a:spcBef>
                <a:spcPts val="480"/>
              </a:spcBef>
              <a:spcAft>
                <a:spcPts val="0"/>
              </a:spcAft>
              <a:buClr>
                <a:schemeClr val="dk2"/>
              </a:buClr>
              <a:buSzPts val="2400"/>
              <a:buChar char="•"/>
            </a:pPr>
            <a:r>
              <a:rPr lang="en-US" sz="2400">
                <a:latin typeface="Times New Roman"/>
                <a:ea typeface="Times New Roman"/>
                <a:cs typeface="Times New Roman"/>
                <a:sym typeface="Times New Roman"/>
              </a:rPr>
              <a:t>Masks, Sanitizer and social distancing became the priority of each and every person.</a:t>
            </a:r>
            <a:endParaRPr/>
          </a:p>
          <a:p>
            <a:pPr marL="342900" lvl="0" indent="-342900" algn="just" rtl="0">
              <a:spcBef>
                <a:spcPts val="480"/>
              </a:spcBef>
              <a:spcAft>
                <a:spcPts val="0"/>
              </a:spcAft>
              <a:buClr>
                <a:schemeClr val="dk2"/>
              </a:buClr>
              <a:buSzPts val="2400"/>
              <a:buChar char="•"/>
            </a:pPr>
            <a:r>
              <a:rPr lang="en-US" sz="2400">
                <a:latin typeface="Times New Roman"/>
                <a:ea typeface="Times New Roman"/>
                <a:cs typeface="Times New Roman"/>
                <a:sym typeface="Times New Roman"/>
              </a:rPr>
              <a:t>A survey shows that 90% of people in India are aware of wearing a mask, but only 44% of  them are wearing a face mask.  </a:t>
            </a:r>
            <a:endParaRPr/>
          </a:p>
          <a:p>
            <a:pPr marL="342900" lvl="0" indent="-342900" algn="just" rtl="0">
              <a:spcBef>
                <a:spcPts val="480"/>
              </a:spcBef>
              <a:spcAft>
                <a:spcPts val="0"/>
              </a:spcAft>
              <a:buClr>
                <a:schemeClr val="dk2"/>
              </a:buClr>
              <a:buSzPts val="2400"/>
              <a:buChar char="•"/>
            </a:pPr>
            <a:r>
              <a:rPr lang="en-US" sz="2400">
                <a:latin typeface="Times New Roman"/>
                <a:ea typeface="Times New Roman"/>
                <a:cs typeface="Times New Roman"/>
                <a:sym typeface="Times New Roman"/>
              </a:rPr>
              <a:t>To monitor that people are following this basic safety principle, a strategy should be developed. A face mask detector system can be implemented to check this.</a:t>
            </a:r>
            <a:r>
              <a:rPr lang="en-US" sz="1600">
                <a:latin typeface="Arial"/>
                <a:ea typeface="Arial"/>
                <a:cs typeface="Arial"/>
                <a:sym typeface="Arial"/>
              </a:rPr>
              <a:t> </a:t>
            </a:r>
            <a:endParaRPr sz="2400">
              <a:latin typeface="Times New Roman"/>
              <a:ea typeface="Times New Roman"/>
              <a:cs typeface="Times New Roman"/>
              <a:sym typeface="Times New Roman"/>
            </a:endParaRPr>
          </a:p>
        </p:txBody>
      </p:sp>
      <p:sp>
        <p:nvSpPr>
          <p:cNvPr id="125" name="Google Shape;125;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26" name="Google Shape;126;p3"/>
          <p:cNvSpPr txBox="1">
            <a:spLocks noGrp="1"/>
          </p:cNvSpPr>
          <p:nvPr>
            <p:ph type="sldNum" idx="12"/>
          </p:nvPr>
        </p:nvSpPr>
        <p:spPr>
          <a:xfrm>
            <a:off x="6858000" y="640080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27" name="Google Shape;127;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US" sz="4000" dirty="0">
                <a:solidFill>
                  <a:schemeClr val="dk1"/>
                </a:solidFill>
                <a:latin typeface="Times New Roman"/>
                <a:ea typeface="Times New Roman"/>
                <a:cs typeface="Times New Roman"/>
                <a:sym typeface="Times New Roman"/>
              </a:rPr>
              <a:t>Results and Discussions</a:t>
            </a:r>
            <a:endParaRPr dirty="0"/>
          </a:p>
        </p:txBody>
      </p:sp>
      <p:sp>
        <p:nvSpPr>
          <p:cNvPr id="354" name="Google Shape;354;p24"/>
          <p:cNvSpPr txBox="1">
            <a:spLocks noGrp="1"/>
          </p:cNvSpPr>
          <p:nvPr>
            <p:ph type="body" idx="1"/>
          </p:nvPr>
        </p:nvSpPr>
        <p:spPr>
          <a:xfrm>
            <a:off x="457200" y="1524000"/>
            <a:ext cx="8229600" cy="46021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400"/>
              <a:buChar char="•"/>
            </a:pPr>
            <a:r>
              <a:rPr lang="en-US" sz="2400">
                <a:latin typeface="Times New Roman"/>
                <a:ea typeface="Times New Roman"/>
                <a:cs typeface="Times New Roman"/>
                <a:sym typeface="Times New Roman"/>
              </a:rPr>
              <a:t>To compare our model with others, we have trained two models using the same dataset from Kaggle. </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following table shows the analysis done.</a:t>
            </a:r>
            <a:endParaRPr sz="2400">
              <a:latin typeface="Calibri"/>
              <a:ea typeface="Calibri"/>
              <a:cs typeface="Calibri"/>
              <a:sym typeface="Calibri"/>
            </a:endParaRPr>
          </a:p>
          <a:p>
            <a:pPr marL="342900" lvl="0" indent="-190500" algn="l" rtl="0">
              <a:spcBef>
                <a:spcPts val="480"/>
              </a:spcBef>
              <a:spcAft>
                <a:spcPts val="0"/>
              </a:spcAft>
              <a:buClr>
                <a:schemeClr val="dk1"/>
              </a:buClr>
              <a:buSzPts val="2400"/>
              <a:buNone/>
            </a:pPr>
            <a:endParaRPr sz="2400"/>
          </a:p>
        </p:txBody>
      </p:sp>
      <p:sp>
        <p:nvSpPr>
          <p:cNvPr id="355" name="Google Shape;35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56" name="Google Shape;35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57" name="Google Shape;357;p24"/>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58" name="Google Shape;358;p24"/>
          <p:cNvSpPr/>
          <p:nvPr/>
        </p:nvSpPr>
        <p:spPr>
          <a:xfrm>
            <a:off x="804386" y="5419584"/>
            <a:ext cx="3120661" cy="27699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dk1"/>
              </a:buClr>
              <a:buSzPts val="1200"/>
              <a:buFont typeface="Times New Roman"/>
              <a:buNone/>
            </a:pPr>
            <a:r>
              <a:rPr lang="en-US" sz="1200">
                <a:solidFill>
                  <a:schemeClr val="dk1"/>
                </a:solidFill>
                <a:latin typeface="Times New Roman"/>
                <a:ea typeface="Times New Roman"/>
                <a:cs typeface="Times New Roman"/>
                <a:sym typeface="Times New Roman"/>
              </a:rPr>
              <a:t>Table 1: </a:t>
            </a:r>
            <a:r>
              <a:rPr lang="en-US" sz="1200" b="0" i="0" u="none" strike="noStrike" cap="none">
                <a:solidFill>
                  <a:schemeClr val="dk1"/>
                </a:solidFill>
                <a:latin typeface="Times New Roman"/>
                <a:ea typeface="Times New Roman"/>
                <a:cs typeface="Times New Roman"/>
                <a:sym typeface="Times New Roman"/>
              </a:rPr>
              <a:t>Comparison between different models</a:t>
            </a:r>
            <a:endParaRPr sz="1800" b="0" i="0" u="none" strike="noStrike" cap="none">
              <a:solidFill>
                <a:schemeClr val="dk1"/>
              </a:solidFill>
              <a:latin typeface="Arial"/>
              <a:ea typeface="Arial"/>
              <a:cs typeface="Arial"/>
              <a:sym typeface="Arial"/>
            </a:endParaRPr>
          </a:p>
        </p:txBody>
      </p:sp>
      <p:graphicFrame>
        <p:nvGraphicFramePr>
          <p:cNvPr id="359" name="Google Shape;359;p24"/>
          <p:cNvGraphicFramePr/>
          <p:nvPr/>
        </p:nvGraphicFramePr>
        <p:xfrm>
          <a:off x="554967" y="3106054"/>
          <a:ext cx="3619500" cy="2364325"/>
        </p:xfrm>
        <a:graphic>
          <a:graphicData uri="http://schemas.openxmlformats.org/drawingml/2006/table">
            <a:tbl>
              <a:tblPr firstRow="1" bandRow="1">
                <a:noFill/>
                <a:tableStyleId>{F536F676-4A94-45F2-9212-B1AF4BC476C2}</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tblGrid>
              <a:tr h="517925">
                <a:tc>
                  <a:txBody>
                    <a:bodyPr/>
                    <a:lstStyle/>
                    <a:p>
                      <a:pPr marL="0" marR="0" lvl="0" indent="0" algn="ctr" rtl="0">
                        <a:spcBef>
                          <a:spcPts val="0"/>
                        </a:spcBef>
                        <a:spcAft>
                          <a:spcPts val="0"/>
                        </a:spcAft>
                        <a:buNone/>
                      </a:pPr>
                      <a:r>
                        <a:rPr lang="en-US" sz="1200" u="none" strike="noStrike" cap="none" dirty="0">
                          <a:latin typeface="Times New Roman"/>
                          <a:ea typeface="Times New Roman"/>
                          <a:cs typeface="Times New Roman"/>
                          <a:sym typeface="Times New Roman"/>
                        </a:rPr>
                        <a:t>Model</a:t>
                      </a:r>
                      <a:endParaRPr dirty="0"/>
                    </a:p>
                  </a:txBody>
                  <a:tcPr marL="91450" marR="91450" marT="45725" marB="45725"/>
                </a:tc>
                <a:tc>
                  <a:txBody>
                    <a:bodyPr/>
                    <a:lstStyle/>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Dataset</a:t>
                      </a:r>
                      <a:endParaRPr/>
                    </a:p>
                  </a:txBody>
                  <a:tcPr marL="91450" marR="91450" marT="45725" marB="45725"/>
                </a:tc>
                <a:tc>
                  <a:txBody>
                    <a:bodyPr/>
                    <a:lstStyle/>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Accuracy (%)</a:t>
                      </a:r>
                      <a:endParaRPr/>
                    </a:p>
                  </a:txBody>
                  <a:tcPr marL="91450" marR="91450" marT="45725" marB="45725"/>
                </a:tc>
                <a:extLst>
                  <a:ext uri="{0D108BD9-81ED-4DB2-BD59-A6C34878D82A}">
                    <a16:rowId xmlns:a16="http://schemas.microsoft.com/office/drawing/2014/main" val="10000"/>
                  </a:ext>
                </a:extLst>
              </a:tr>
              <a:tr h="923200">
                <a:tc>
                  <a:txBody>
                    <a:bodyPr/>
                    <a:lstStyle/>
                    <a:p>
                      <a:pPr marL="0" marR="0" lvl="0" indent="0" algn="ctr" rtl="0">
                        <a:spcBef>
                          <a:spcPts val="0"/>
                        </a:spcBef>
                        <a:spcAft>
                          <a:spcPts val="0"/>
                        </a:spcAft>
                        <a:buNone/>
                      </a:pPr>
                      <a:r>
                        <a:rPr lang="en-US" sz="1200" u="none" strike="noStrike" cap="none" dirty="0">
                          <a:latin typeface="Times New Roman"/>
                          <a:ea typeface="Times New Roman"/>
                          <a:cs typeface="Times New Roman"/>
                          <a:sym typeface="Times New Roman"/>
                        </a:rPr>
                        <a:t>MobilenetV2</a:t>
                      </a:r>
                      <a:endParaRPr dirty="0"/>
                    </a:p>
                  </a:txBody>
                  <a:tcPr marL="91450" marR="91450" marT="45725" marB="45725"/>
                </a:tc>
                <a:tc>
                  <a:txBody>
                    <a:bodyPr/>
                    <a:lstStyle/>
                    <a:p>
                      <a:pPr marL="0" marR="0" lvl="0" indent="0" algn="ctr" rtl="0">
                        <a:spcBef>
                          <a:spcPts val="0"/>
                        </a:spcBef>
                        <a:spcAft>
                          <a:spcPts val="0"/>
                        </a:spcAft>
                        <a:buNone/>
                      </a:pPr>
                      <a:r>
                        <a:rPr lang="en-US" sz="1200" u="none" strike="noStrike" cap="none" dirty="0">
                          <a:latin typeface="Times New Roman"/>
                          <a:ea typeface="Times New Roman"/>
                          <a:cs typeface="Times New Roman"/>
                          <a:sym typeface="Times New Roman"/>
                        </a:rPr>
                        <a:t>Mask Detection Dataset</a:t>
                      </a:r>
                      <a:endParaRPr dirty="0"/>
                    </a:p>
                    <a:p>
                      <a:pPr marL="0" marR="0" lvl="0" indent="0" algn="ctr" rtl="0">
                        <a:spcBef>
                          <a:spcPts val="0"/>
                        </a:spcBef>
                        <a:spcAft>
                          <a:spcPts val="0"/>
                        </a:spcAft>
                        <a:buNone/>
                      </a:pPr>
                      <a:r>
                        <a:rPr lang="en-US" sz="1200" u="none" strike="noStrike" cap="none" dirty="0">
                          <a:latin typeface="Times New Roman"/>
                          <a:ea typeface="Times New Roman"/>
                          <a:cs typeface="Times New Roman"/>
                          <a:sym typeface="Times New Roman"/>
                        </a:rPr>
                        <a:t>(from Kaggle)</a:t>
                      </a:r>
                      <a:endParaRPr dirty="0"/>
                    </a:p>
                  </a:txBody>
                  <a:tcPr marL="91450" marR="91450" marT="45725" marB="45725"/>
                </a:tc>
                <a:tc>
                  <a:txBody>
                    <a:bodyPr/>
                    <a:lstStyle/>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89</a:t>
                      </a:r>
                      <a:endParaRPr/>
                    </a:p>
                  </a:txBody>
                  <a:tcPr marL="91450" marR="91450" marT="45725" marB="45725"/>
                </a:tc>
                <a:extLst>
                  <a:ext uri="{0D108BD9-81ED-4DB2-BD59-A6C34878D82A}">
                    <a16:rowId xmlns:a16="http://schemas.microsoft.com/office/drawing/2014/main" val="10001"/>
                  </a:ext>
                </a:extLst>
              </a:tr>
              <a:tr h="923200">
                <a:tc>
                  <a:txBody>
                    <a:bodyPr/>
                    <a:lstStyle/>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Resnet50</a:t>
                      </a:r>
                      <a:endParaRPr/>
                    </a:p>
                  </a:txBody>
                  <a:tcPr marL="91450" marR="91450" marT="45725" marB="45725"/>
                </a:tc>
                <a:tc>
                  <a:txBody>
                    <a:bodyPr/>
                    <a:lstStyle/>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Mask Detection Dataset</a:t>
                      </a:r>
                      <a:endParaRPr/>
                    </a:p>
                    <a:p>
                      <a:pPr marL="0" marR="0" lvl="0" indent="0" algn="ctr" rtl="0">
                        <a:spcBef>
                          <a:spcPts val="0"/>
                        </a:spcBef>
                        <a:spcAft>
                          <a:spcPts val="0"/>
                        </a:spcAft>
                        <a:buNone/>
                      </a:pPr>
                      <a:r>
                        <a:rPr lang="en-US" sz="1200" u="none" strike="noStrike" cap="none">
                          <a:latin typeface="Times New Roman"/>
                          <a:ea typeface="Times New Roman"/>
                          <a:cs typeface="Times New Roman"/>
                          <a:sym typeface="Times New Roman"/>
                        </a:rPr>
                        <a:t>(from Kaggle)</a:t>
                      </a:r>
                      <a:endParaRPr/>
                    </a:p>
                  </a:txBody>
                  <a:tcPr marL="91450" marR="91450" marT="45725" marB="45725"/>
                </a:tc>
                <a:tc>
                  <a:txBody>
                    <a:bodyPr/>
                    <a:lstStyle/>
                    <a:p>
                      <a:pPr marL="0" marR="0" lvl="0" indent="0" algn="ctr" rtl="0">
                        <a:spcBef>
                          <a:spcPts val="0"/>
                        </a:spcBef>
                        <a:spcAft>
                          <a:spcPts val="0"/>
                        </a:spcAft>
                        <a:buNone/>
                      </a:pPr>
                      <a:r>
                        <a:rPr lang="en-US" sz="1200" u="none" strike="noStrike" cap="none" dirty="0">
                          <a:latin typeface="Times New Roman"/>
                          <a:ea typeface="Times New Roman"/>
                          <a:cs typeface="Times New Roman"/>
                          <a:sym typeface="Times New Roman"/>
                        </a:rPr>
                        <a:t>90</a:t>
                      </a:r>
                      <a:endParaRPr dirty="0"/>
                    </a:p>
                  </a:txBody>
                  <a:tcPr marL="91450" marR="91450" marT="45725" marB="45725"/>
                </a:tc>
                <a:extLst>
                  <a:ext uri="{0D108BD9-81ED-4DB2-BD59-A6C34878D82A}">
                    <a16:rowId xmlns:a16="http://schemas.microsoft.com/office/drawing/2014/main" val="10002"/>
                  </a:ext>
                </a:extLst>
              </a:tr>
            </a:tbl>
          </a:graphicData>
        </a:graphic>
      </p:graphicFrame>
      <p:pic>
        <p:nvPicPr>
          <p:cNvPr id="360" name="Google Shape;360;p24"/>
          <p:cNvPicPr preferRelativeResize="0"/>
          <p:nvPr/>
        </p:nvPicPr>
        <p:blipFill rotWithShape="1">
          <a:blip r:embed="rId3">
            <a:alphaModFix/>
          </a:blip>
          <a:srcRect/>
          <a:stretch/>
        </p:blipFill>
        <p:spPr>
          <a:xfrm>
            <a:off x="4272234" y="3077774"/>
            <a:ext cx="4017819" cy="1411499"/>
          </a:xfrm>
          <a:prstGeom prst="rect">
            <a:avLst/>
          </a:prstGeom>
          <a:noFill/>
          <a:ln>
            <a:noFill/>
          </a:ln>
        </p:spPr>
      </p:pic>
      <p:pic>
        <p:nvPicPr>
          <p:cNvPr id="361" name="Google Shape;361;p24"/>
          <p:cNvPicPr preferRelativeResize="0"/>
          <p:nvPr/>
        </p:nvPicPr>
        <p:blipFill rotWithShape="1">
          <a:blip r:embed="rId4">
            <a:alphaModFix/>
          </a:blip>
          <a:srcRect/>
          <a:stretch/>
        </p:blipFill>
        <p:spPr>
          <a:xfrm>
            <a:off x="4219947" y="4595635"/>
            <a:ext cx="4211231" cy="1411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Results and Discussions</a:t>
            </a:r>
            <a:endParaRPr/>
          </a:p>
        </p:txBody>
      </p:sp>
      <p:sp>
        <p:nvSpPr>
          <p:cNvPr id="367" name="Google Shape;367;p25"/>
          <p:cNvSpPr txBox="1">
            <a:spLocks noGrp="1"/>
          </p:cNvSpPr>
          <p:nvPr>
            <p:ph type="body" idx="1"/>
          </p:nvPr>
        </p:nvSpPr>
        <p:spPr>
          <a:xfrm>
            <a:off x="457200" y="1524000"/>
            <a:ext cx="8229600" cy="46021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342900" lvl="0" indent="-330200" algn="l" rtl="0">
              <a:spcBef>
                <a:spcPts val="0"/>
              </a:spcBef>
              <a:spcAft>
                <a:spcPts val="0"/>
              </a:spcAft>
              <a:buClr>
                <a:schemeClr val="dk1"/>
              </a:buClr>
              <a:buSzPts val="2200"/>
              <a:buChar char="•"/>
            </a:pPr>
            <a:r>
              <a:rPr lang="en-US" sz="2200">
                <a:latin typeface="Times New Roman"/>
                <a:ea typeface="Times New Roman"/>
                <a:cs typeface="Times New Roman"/>
                <a:sym typeface="Times New Roman"/>
              </a:rPr>
              <a:t>If we compare the results shown in Table 1, MobilenetV2 has an accuracy of 89% and Resnet50 has an accuracy of 90%</a:t>
            </a:r>
            <a:endParaRPr sz="2200">
              <a:latin typeface="Times New Roman"/>
              <a:ea typeface="Times New Roman"/>
              <a:cs typeface="Times New Roman"/>
              <a:sym typeface="Times New Roman"/>
            </a:endParaRPr>
          </a:p>
          <a:p>
            <a:pPr marL="342900" lvl="0" indent="0" algn="l" rtl="0">
              <a:spcBef>
                <a:spcPts val="0"/>
              </a:spcBef>
              <a:spcAft>
                <a:spcPts val="0"/>
              </a:spcAft>
              <a:buNone/>
            </a:pPr>
            <a:endParaRPr sz="500">
              <a:latin typeface="Times New Roman"/>
              <a:ea typeface="Times New Roman"/>
              <a:cs typeface="Times New Roman"/>
              <a:sym typeface="Times New Roman"/>
            </a:endParaRPr>
          </a:p>
          <a:p>
            <a:pPr marL="342900" lvl="0" indent="-342900" algn="l" rtl="0">
              <a:spcBef>
                <a:spcPts val="0"/>
              </a:spcBef>
              <a:spcAft>
                <a:spcPts val="0"/>
              </a:spcAft>
              <a:buClr>
                <a:schemeClr val="dk1"/>
              </a:buClr>
              <a:buSzPts val="2400"/>
              <a:buChar char="•"/>
            </a:pPr>
            <a:r>
              <a:rPr lang="en-US" sz="2200">
                <a:latin typeface="Times New Roman"/>
                <a:ea typeface="Times New Roman"/>
                <a:cs typeface="Times New Roman"/>
                <a:sym typeface="Times New Roman"/>
              </a:rPr>
              <a:t>Deep neural networks like Resnet models come with the tradeoff of memory, data speed and time.</a:t>
            </a:r>
            <a:endParaRPr sz="2400">
              <a:latin typeface="Times New Roman"/>
              <a:ea typeface="Times New Roman"/>
              <a:cs typeface="Times New Roman"/>
              <a:sym typeface="Times New Roman"/>
            </a:endParaRPr>
          </a:p>
          <a:p>
            <a:pPr marL="342900" lvl="0" indent="0" algn="l" rtl="0">
              <a:spcBef>
                <a:spcPts val="0"/>
              </a:spcBef>
              <a:spcAft>
                <a:spcPts val="0"/>
              </a:spcAft>
              <a:buNone/>
            </a:pPr>
            <a:endParaRPr sz="5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Char char="•"/>
            </a:pPr>
            <a:r>
              <a:rPr lang="en-US" sz="2200">
                <a:latin typeface="Times New Roman"/>
                <a:ea typeface="Times New Roman"/>
                <a:cs typeface="Times New Roman"/>
                <a:sym typeface="Times New Roman"/>
              </a:rPr>
              <a:t>Even in real world applications such as an autonomous vehicles or robotic visions, the object detection task must be done on the computationally limited platform.</a:t>
            </a:r>
            <a:endParaRPr sz="2400">
              <a:latin typeface="Times New Roman"/>
              <a:ea typeface="Times New Roman"/>
              <a:cs typeface="Times New Roman"/>
              <a:sym typeface="Times New Roman"/>
            </a:endParaRPr>
          </a:p>
          <a:p>
            <a:pPr marL="342900" lvl="0" indent="0" algn="l" rtl="0">
              <a:spcBef>
                <a:spcPts val="480"/>
              </a:spcBef>
              <a:spcAft>
                <a:spcPts val="0"/>
              </a:spcAft>
              <a:buNone/>
            </a:pPr>
            <a:endParaRPr sz="5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Char char="•"/>
            </a:pPr>
            <a:r>
              <a:rPr lang="en-US" sz="2200">
                <a:latin typeface="Times New Roman"/>
                <a:ea typeface="Times New Roman"/>
                <a:cs typeface="Times New Roman"/>
                <a:sym typeface="Times New Roman"/>
              </a:rPr>
              <a:t>In these cases, MobilenetV2 models are preferred as they are space and time efficient.</a:t>
            </a:r>
            <a:endParaRPr sz="2400">
              <a:latin typeface="Times New Roman"/>
              <a:ea typeface="Times New Roman"/>
              <a:cs typeface="Times New Roman"/>
              <a:sym typeface="Times New Roman"/>
            </a:endParaRPr>
          </a:p>
          <a:p>
            <a:pPr marL="0" lvl="0" indent="0" algn="l" rtl="0">
              <a:spcBef>
                <a:spcPts val="480"/>
              </a:spcBef>
              <a:spcAft>
                <a:spcPts val="0"/>
              </a:spcAft>
              <a:buNone/>
            </a:pPr>
            <a:endParaRPr sz="500">
              <a:latin typeface="Times New Roman"/>
              <a:ea typeface="Times New Roman"/>
              <a:cs typeface="Times New Roman"/>
              <a:sym typeface="Times New Roman"/>
            </a:endParaRPr>
          </a:p>
          <a:p>
            <a:pPr marL="342900" lvl="0" indent="-342900" algn="l" rtl="0">
              <a:spcBef>
                <a:spcPts val="480"/>
              </a:spcBef>
              <a:spcAft>
                <a:spcPts val="0"/>
              </a:spcAft>
              <a:buClr>
                <a:schemeClr val="dk1"/>
              </a:buClr>
              <a:buSzPts val="2400"/>
              <a:buChar char="•"/>
            </a:pPr>
            <a:r>
              <a:rPr lang="en-US" sz="2200">
                <a:latin typeface="Times New Roman"/>
                <a:ea typeface="Times New Roman"/>
                <a:cs typeface="Times New Roman"/>
                <a:sym typeface="Times New Roman"/>
              </a:rPr>
              <a:t>Hence, we decided to proceed with the MobilenetV2 model.</a:t>
            </a:r>
            <a:endParaRPr sz="2400"/>
          </a:p>
        </p:txBody>
      </p:sp>
      <p:sp>
        <p:nvSpPr>
          <p:cNvPr id="368" name="Google Shape;36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69" name="Google Shape;36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70" name="Google Shape;370;p25"/>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000"/>
              <a:buFont typeface="Times New Roman"/>
              <a:buNone/>
            </a:pPr>
            <a:r>
              <a:rPr lang="en-US" sz="4000">
                <a:solidFill>
                  <a:schemeClr val="dk1"/>
                </a:solidFill>
                <a:latin typeface="Times New Roman"/>
                <a:ea typeface="Times New Roman"/>
                <a:cs typeface="Times New Roman"/>
                <a:sym typeface="Times New Roman"/>
              </a:rPr>
              <a:t>Results and Discussions</a:t>
            </a:r>
            <a:endParaRPr/>
          </a:p>
        </p:txBody>
      </p:sp>
      <p:sp>
        <p:nvSpPr>
          <p:cNvPr id="376" name="Google Shape;376;p26"/>
          <p:cNvSpPr txBox="1">
            <a:spLocks noGrp="1"/>
          </p:cNvSpPr>
          <p:nvPr>
            <p:ph type="body" idx="1"/>
          </p:nvPr>
        </p:nvSpPr>
        <p:spPr>
          <a:xfrm>
            <a:off x="457200" y="1524000"/>
            <a:ext cx="8229600" cy="46021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342900" lvl="0" indent="-342900" algn="l" rtl="0">
              <a:spcBef>
                <a:spcPts val="0"/>
              </a:spcBef>
              <a:spcAft>
                <a:spcPts val="0"/>
              </a:spcAft>
              <a:buClr>
                <a:schemeClr val="dk1"/>
              </a:buClr>
              <a:buSzPts val="2400"/>
              <a:buChar char="•"/>
            </a:pPr>
            <a:r>
              <a:rPr lang="en-US" sz="2400">
                <a:latin typeface="Times New Roman"/>
                <a:ea typeface="Times New Roman"/>
                <a:cs typeface="Times New Roman"/>
                <a:sym typeface="Times New Roman"/>
              </a:rPr>
              <a:t>Our final model executes and gives effective and desired results.</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It gives correct output for one wearing masks and one who are not.</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system gives out a beep sound to indicates that there is someone out there without mask. </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It recognizes that person and stores his/her details.</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It also provides graphical and tabular representations for easy analysis of the violations that are happening.</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The violators can be alerted by email by just one-click.</a:t>
            </a:r>
            <a:endParaRPr/>
          </a:p>
          <a:p>
            <a:pPr marL="342900" lvl="0" indent="-342900" algn="l" rtl="0">
              <a:spcBef>
                <a:spcPts val="480"/>
              </a:spcBef>
              <a:spcAft>
                <a:spcPts val="0"/>
              </a:spcAft>
              <a:buClr>
                <a:schemeClr val="dk1"/>
              </a:buClr>
              <a:buSzPts val="2400"/>
              <a:buChar char="•"/>
            </a:pPr>
            <a:r>
              <a:rPr lang="en-US" sz="2400">
                <a:latin typeface="Times New Roman"/>
                <a:ea typeface="Times New Roman"/>
                <a:cs typeface="Times New Roman"/>
                <a:sym typeface="Times New Roman"/>
              </a:rPr>
              <a:t>Overall the system works effectively for a real-time input and provides other functions in a very convenient way.</a:t>
            </a:r>
            <a:endParaRPr/>
          </a:p>
        </p:txBody>
      </p:sp>
      <p:sp>
        <p:nvSpPr>
          <p:cNvPr id="377" name="Google Shape;37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78" name="Google Shape;37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
        <p:nvSpPr>
          <p:cNvPr id="379" name="Google Shape;379;p26"/>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274320" lvl="0" indent="-27432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Conclusion</a:t>
            </a:r>
            <a:endParaRPr/>
          </a:p>
        </p:txBody>
      </p:sp>
      <p:sp>
        <p:nvSpPr>
          <p:cNvPr id="387" name="Google Shape;387;p27"/>
          <p:cNvSpPr txBox="1">
            <a:spLocks noGrp="1"/>
          </p:cNvSpPr>
          <p:nvPr>
            <p:ph type="body" idx="1"/>
          </p:nvPr>
        </p:nvSpPr>
        <p:spPr>
          <a:xfrm>
            <a:off x="457200" y="1447800"/>
            <a:ext cx="8229600" cy="46783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rgbClr val="E36C09"/>
              </a:buClr>
              <a:buSzPct val="100000"/>
              <a:buChar char="•"/>
            </a:pPr>
            <a:r>
              <a:rPr lang="en-US" sz="2400">
                <a:latin typeface="Times New Roman"/>
                <a:ea typeface="Times New Roman"/>
                <a:cs typeface="Times New Roman"/>
                <a:sym typeface="Times New Roman"/>
              </a:rPr>
              <a:t>In this presentation we have discussed the project and implementation of Face Mask Detection System.</a:t>
            </a:r>
            <a:endParaRPr/>
          </a:p>
          <a:p>
            <a:pPr marL="342900" lvl="0" indent="-201930" algn="l" rtl="0">
              <a:spcBef>
                <a:spcPts val="444"/>
              </a:spcBef>
              <a:spcAft>
                <a:spcPts val="0"/>
              </a:spcAft>
              <a:buClr>
                <a:srgbClr val="E36C09"/>
              </a:buClr>
              <a:buSzPct val="100000"/>
              <a:buNone/>
            </a:pPr>
            <a:endParaRPr sz="2400">
              <a:latin typeface="Times New Roman"/>
              <a:ea typeface="Times New Roman"/>
              <a:cs typeface="Times New Roman"/>
              <a:sym typeface="Times New Roman"/>
            </a:endParaRPr>
          </a:p>
          <a:p>
            <a:pPr marL="342900" lvl="0" indent="-342900" algn="l" rtl="0">
              <a:spcBef>
                <a:spcPts val="444"/>
              </a:spcBef>
              <a:spcAft>
                <a:spcPts val="0"/>
              </a:spcAft>
              <a:buClr>
                <a:srgbClr val="E36C09"/>
              </a:buClr>
              <a:buSzPct val="100000"/>
              <a:buChar char="•"/>
            </a:pPr>
            <a:r>
              <a:rPr lang="en-US" sz="2400">
                <a:latin typeface="Times New Roman"/>
                <a:ea typeface="Times New Roman"/>
                <a:cs typeface="Times New Roman"/>
                <a:sym typeface="Times New Roman"/>
              </a:rPr>
              <a:t>We also discussed brief overview and working of MobileNetV2 model which will be used to create face mask detection model.</a:t>
            </a:r>
            <a:endParaRPr/>
          </a:p>
          <a:p>
            <a:pPr marL="342900" lvl="0" indent="-201930" algn="l" rtl="0">
              <a:spcBef>
                <a:spcPts val="444"/>
              </a:spcBef>
              <a:spcAft>
                <a:spcPts val="0"/>
              </a:spcAft>
              <a:buClr>
                <a:srgbClr val="E36C09"/>
              </a:buClr>
              <a:buSzPct val="100000"/>
              <a:buNone/>
            </a:pPr>
            <a:endParaRPr sz="2400">
              <a:latin typeface="Times New Roman"/>
              <a:ea typeface="Times New Roman"/>
              <a:cs typeface="Times New Roman"/>
              <a:sym typeface="Times New Roman"/>
            </a:endParaRPr>
          </a:p>
          <a:p>
            <a:pPr marL="342900" lvl="0" indent="-342900" algn="l" rtl="0">
              <a:spcBef>
                <a:spcPts val="444"/>
              </a:spcBef>
              <a:spcAft>
                <a:spcPts val="0"/>
              </a:spcAft>
              <a:buClr>
                <a:srgbClr val="E36C09"/>
              </a:buClr>
              <a:buSzPct val="100000"/>
              <a:buChar char="•"/>
            </a:pPr>
            <a:r>
              <a:rPr lang="en-US" sz="2400">
                <a:latin typeface="Times New Roman"/>
                <a:ea typeface="Times New Roman"/>
                <a:cs typeface="Times New Roman"/>
                <a:sym typeface="Times New Roman"/>
              </a:rPr>
              <a:t>Using face mask detection system we can find out the people not wearing masks. These people can then be recognized via face recognition system.</a:t>
            </a:r>
            <a:endParaRPr/>
          </a:p>
          <a:p>
            <a:pPr marL="342900" lvl="0" indent="-201930" algn="l" rtl="0">
              <a:spcBef>
                <a:spcPts val="444"/>
              </a:spcBef>
              <a:spcAft>
                <a:spcPts val="0"/>
              </a:spcAft>
              <a:buClr>
                <a:srgbClr val="E36C09"/>
              </a:buClr>
              <a:buSzPct val="100000"/>
              <a:buNone/>
            </a:pPr>
            <a:endParaRPr sz="2400">
              <a:latin typeface="Times New Roman"/>
              <a:ea typeface="Times New Roman"/>
              <a:cs typeface="Times New Roman"/>
              <a:sym typeface="Times New Roman"/>
            </a:endParaRPr>
          </a:p>
          <a:p>
            <a:pPr marL="342900" lvl="0" indent="-342900" algn="l" rtl="0">
              <a:spcBef>
                <a:spcPts val="444"/>
              </a:spcBef>
              <a:spcAft>
                <a:spcPts val="0"/>
              </a:spcAft>
              <a:buClr>
                <a:srgbClr val="E36C09"/>
              </a:buClr>
              <a:buSzPct val="100000"/>
              <a:buChar char="•"/>
            </a:pPr>
            <a:r>
              <a:rPr lang="en-US" sz="2400">
                <a:latin typeface="Times New Roman"/>
                <a:ea typeface="Times New Roman"/>
                <a:cs typeface="Times New Roman"/>
                <a:sym typeface="Times New Roman"/>
              </a:rPr>
              <a:t>Once the person is recognized he can be warned using the alert system via a message or mail. If someone is caught doing the same mistake more than five times he/she will be fined.</a:t>
            </a:r>
            <a:endParaRPr/>
          </a:p>
          <a:p>
            <a:pPr marL="342900" lvl="0" indent="-201930" algn="l" rtl="0">
              <a:spcBef>
                <a:spcPts val="444"/>
              </a:spcBef>
              <a:spcAft>
                <a:spcPts val="0"/>
              </a:spcAft>
              <a:buClr>
                <a:srgbClr val="E36C09"/>
              </a:buClr>
              <a:buSzPct val="100000"/>
              <a:buNone/>
            </a:pPr>
            <a:endParaRPr sz="2400" i="1">
              <a:solidFill>
                <a:srgbClr val="FF0000"/>
              </a:solidFill>
              <a:latin typeface="Times New Roman"/>
              <a:ea typeface="Times New Roman"/>
              <a:cs typeface="Times New Roman"/>
              <a:sym typeface="Times New Roman"/>
            </a:endParaRPr>
          </a:p>
          <a:p>
            <a:pPr marL="342900" lvl="0" indent="-225425" algn="l" rtl="0">
              <a:spcBef>
                <a:spcPts val="370"/>
              </a:spcBef>
              <a:spcAft>
                <a:spcPts val="0"/>
              </a:spcAft>
              <a:buClr>
                <a:srgbClr val="E36C09"/>
              </a:buClr>
              <a:buSzPct val="100000"/>
              <a:buNone/>
            </a:pPr>
            <a:endParaRPr sz="2000">
              <a:latin typeface="Times New Roman"/>
              <a:ea typeface="Times New Roman"/>
              <a:cs typeface="Times New Roman"/>
              <a:sym typeface="Times New Roman"/>
            </a:endParaRPr>
          </a:p>
          <a:p>
            <a:pPr marL="342900" lvl="0" indent="-201930" algn="l" rtl="0">
              <a:spcBef>
                <a:spcPts val="444"/>
              </a:spcBef>
              <a:spcAft>
                <a:spcPts val="0"/>
              </a:spcAft>
              <a:buClr>
                <a:srgbClr val="E36C09"/>
              </a:buClr>
              <a:buSzPct val="100000"/>
              <a:buNone/>
            </a:pPr>
            <a:endParaRPr sz="2400" i="1">
              <a:solidFill>
                <a:srgbClr val="FF0000"/>
              </a:solidFill>
              <a:latin typeface="Times New Roman"/>
              <a:ea typeface="Times New Roman"/>
              <a:cs typeface="Times New Roman"/>
              <a:sym typeface="Times New Roman"/>
            </a:endParaRPr>
          </a:p>
          <a:p>
            <a:pPr marL="342900" lvl="0" indent="-154940" algn="l" rtl="0">
              <a:spcBef>
                <a:spcPts val="592"/>
              </a:spcBef>
              <a:spcAft>
                <a:spcPts val="0"/>
              </a:spcAft>
              <a:buClr>
                <a:srgbClr val="E36C09"/>
              </a:buClr>
              <a:buSzPct val="100000"/>
              <a:buNone/>
            </a:pPr>
            <a:endParaRPr>
              <a:latin typeface="Times New Roman"/>
              <a:ea typeface="Times New Roman"/>
              <a:cs typeface="Times New Roman"/>
              <a:sym typeface="Times New Roman"/>
            </a:endParaRPr>
          </a:p>
        </p:txBody>
      </p:sp>
      <p:sp>
        <p:nvSpPr>
          <p:cNvPr id="388" name="Google Shape;388;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89" name="Google Shape;389;p27"/>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90" name="Google Shape;390;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28"/>
          <p:cNvSpPr txBox="1">
            <a:spLocks noGrp="1"/>
          </p:cNvSpPr>
          <p:nvPr>
            <p:ph type="title"/>
          </p:nvPr>
        </p:nvSpPr>
        <p:spPr>
          <a:xfrm>
            <a:off x="457200" y="152400"/>
            <a:ext cx="84582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References</a:t>
            </a:r>
            <a:endParaRPr/>
          </a:p>
        </p:txBody>
      </p:sp>
      <p:sp>
        <p:nvSpPr>
          <p:cNvPr id="396" name="Google Shape;396;p28"/>
          <p:cNvSpPr txBox="1">
            <a:spLocks noGrp="1"/>
          </p:cNvSpPr>
          <p:nvPr>
            <p:ph type="body" idx="1"/>
          </p:nvPr>
        </p:nvSpPr>
        <p:spPr>
          <a:xfrm>
            <a:off x="457200" y="1371600"/>
            <a:ext cx="8458200" cy="47545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None/>
            </a:pPr>
            <a:r>
              <a:rPr lang="en-US" sz="1800">
                <a:latin typeface="Times New Roman"/>
                <a:ea typeface="Times New Roman"/>
                <a:cs typeface="Times New Roman"/>
                <a:sym typeface="Times New Roman"/>
              </a:rPr>
              <a:t>[1] “MobileNetV2: The Next Generation of On-Device Computer Vision Networks”, Mark Sandler and Andrew Howard, Google Research, Tuesday, April 3, 2018.</a:t>
            </a:r>
            <a:endParaRPr/>
          </a:p>
          <a:p>
            <a:pPr marL="742950" lvl="1" indent="-285750" algn="l" rtl="0">
              <a:spcBef>
                <a:spcPts val="360"/>
              </a:spcBef>
              <a:spcAft>
                <a:spcPts val="0"/>
              </a:spcAft>
              <a:buClr>
                <a:schemeClr val="dk1"/>
              </a:buClr>
              <a:buSzPts val="1800"/>
              <a:buChar char="–"/>
            </a:pPr>
            <a:r>
              <a:rPr lang="en-US" sz="1800" u="sng">
                <a:solidFill>
                  <a:schemeClr val="hlink"/>
                </a:solidFill>
                <a:latin typeface="Times New Roman"/>
                <a:ea typeface="Times New Roman"/>
                <a:cs typeface="Times New Roman"/>
                <a:sym typeface="Times New Roman"/>
                <a:hlinkClick r:id="rId3"/>
              </a:rPr>
              <a:t>https://ai.googleblog.com/2018/04/mobilenetv2-next-generation-of-on.html</a:t>
            </a:r>
            <a:endParaRPr sz="1800">
              <a:latin typeface="Times New Roman"/>
              <a:ea typeface="Times New Roman"/>
              <a:cs typeface="Times New Roman"/>
              <a:sym typeface="Times New Roman"/>
            </a:endParaRPr>
          </a:p>
          <a:p>
            <a:pPr marL="320040" lvl="1" indent="0" algn="l" rtl="0">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0" lvl="0" indent="0" algn="l" rtl="0">
              <a:spcBef>
                <a:spcPts val="360"/>
              </a:spcBef>
              <a:spcAft>
                <a:spcPts val="0"/>
              </a:spcAft>
              <a:buClr>
                <a:schemeClr val="dk1"/>
              </a:buClr>
              <a:buSzPts val="1800"/>
              <a:buNone/>
            </a:pPr>
            <a:r>
              <a:rPr lang="en-US" sz="1800">
                <a:latin typeface="Times New Roman"/>
                <a:ea typeface="Times New Roman"/>
                <a:cs typeface="Times New Roman"/>
                <a:sym typeface="Times New Roman"/>
              </a:rPr>
              <a:t> [2] Samuel Ady Sanjaya, Suryo Adi Rakhmawan, “Face Mask Detection Using MobileNetV2 in The Era of COVID-19 Pandemic”, 20 January 2021.</a:t>
            </a:r>
            <a:endParaRPr sz="1800">
              <a:latin typeface="Calibri"/>
              <a:ea typeface="Calibri"/>
              <a:cs typeface="Calibri"/>
              <a:sym typeface="Calibri"/>
            </a:endParaRPr>
          </a:p>
          <a:p>
            <a:pPr marL="742950" lvl="1" indent="-285750" algn="l" rtl="0">
              <a:spcBef>
                <a:spcPts val="360"/>
              </a:spcBef>
              <a:spcAft>
                <a:spcPts val="0"/>
              </a:spcAft>
              <a:buClr>
                <a:schemeClr val="dk1"/>
              </a:buClr>
              <a:buSzPts val="1800"/>
              <a:buChar char="–"/>
            </a:pPr>
            <a:r>
              <a:rPr lang="en-US" sz="1800" u="sng">
                <a:solidFill>
                  <a:schemeClr val="hlink"/>
                </a:solidFill>
                <a:hlinkClick r:id="rId4"/>
              </a:rPr>
              <a:t>https://ieeexplore.ieee.org/document/9325631</a:t>
            </a:r>
            <a:endParaRPr sz="1800"/>
          </a:p>
          <a:p>
            <a:pPr marL="320040" lvl="1" indent="0" algn="l" rtl="0">
              <a:spcBef>
                <a:spcPts val="360"/>
              </a:spcBef>
              <a:spcAft>
                <a:spcPts val="0"/>
              </a:spcAft>
              <a:buClr>
                <a:schemeClr val="dk1"/>
              </a:buClr>
              <a:buSzPts val="1800"/>
              <a:buNone/>
            </a:pPr>
            <a:endParaRPr sz="1800">
              <a:latin typeface="Times New Roman"/>
              <a:ea typeface="Times New Roman"/>
              <a:cs typeface="Times New Roman"/>
              <a:sym typeface="Times New Roman"/>
            </a:endParaRPr>
          </a:p>
          <a:p>
            <a:pPr marL="0" lvl="1" indent="0" algn="l" rtl="0">
              <a:spcBef>
                <a:spcPts val="360"/>
              </a:spcBef>
              <a:spcAft>
                <a:spcPts val="0"/>
              </a:spcAft>
              <a:buClr>
                <a:schemeClr val="dk1"/>
              </a:buClr>
              <a:buSzPts val="1800"/>
              <a:buNone/>
            </a:pPr>
            <a:r>
              <a:rPr lang="en-US" sz="1800">
                <a:latin typeface="Times New Roman"/>
                <a:ea typeface="Times New Roman"/>
                <a:cs typeface="Times New Roman"/>
                <a:sym typeface="Times New Roman"/>
              </a:rPr>
              <a:t>[3] Shashi Yadav “Deep Learning based Safe Social Distancing and Face Mask Detection in Public Areas for COVID-19 Safety Guidelines Adherence”, July 2020.</a:t>
            </a:r>
            <a:endParaRPr/>
          </a:p>
          <a:p>
            <a:pPr marL="742950" lvl="1" indent="-285750" algn="l" rtl="0">
              <a:spcBef>
                <a:spcPts val="360"/>
              </a:spcBef>
              <a:spcAft>
                <a:spcPts val="0"/>
              </a:spcAft>
              <a:buClr>
                <a:schemeClr val="dk1"/>
              </a:buClr>
              <a:buSzPts val="1800"/>
              <a:buChar char="–"/>
            </a:pPr>
            <a:r>
              <a:rPr lang="en-US" sz="1800" u="sng">
                <a:solidFill>
                  <a:schemeClr val="hlink"/>
                </a:solidFill>
              </a:rPr>
              <a:t>https://www.researchgate.net/publication/343346690_Deep_Learning_based_Safe_Social_Distancing_and_Face_Mask_Detection_in_Public_Areas_for_COVID-19_Safety_Guidelines_Adherence</a:t>
            </a:r>
            <a:endParaRPr sz="1800">
              <a:latin typeface="Times New Roman"/>
              <a:ea typeface="Times New Roman"/>
              <a:cs typeface="Times New Roman"/>
              <a:sym typeface="Times New Roman"/>
            </a:endParaRPr>
          </a:p>
        </p:txBody>
      </p:sp>
      <p:sp>
        <p:nvSpPr>
          <p:cNvPr id="397" name="Google Shape;39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398" name="Google Shape;398;p28"/>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99" name="Google Shape;399;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a:spLocks noGrp="1"/>
          </p:cNvSpPr>
          <p:nvPr>
            <p:ph type="title"/>
          </p:nvPr>
        </p:nvSpPr>
        <p:spPr>
          <a:xfrm>
            <a:off x="457200" y="152400"/>
            <a:ext cx="84582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References</a:t>
            </a:r>
            <a:endParaRPr/>
          </a:p>
        </p:txBody>
      </p:sp>
      <p:sp>
        <p:nvSpPr>
          <p:cNvPr id="405" name="Google Shape;405;p29"/>
          <p:cNvSpPr txBox="1">
            <a:spLocks noGrp="1"/>
          </p:cNvSpPr>
          <p:nvPr>
            <p:ph type="body" idx="1"/>
          </p:nvPr>
        </p:nvSpPr>
        <p:spPr>
          <a:xfrm>
            <a:off x="457200" y="1371600"/>
            <a:ext cx="8458200" cy="47545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Clr>
                <a:schemeClr val="dk1"/>
              </a:buClr>
              <a:buSzPct val="84210"/>
              <a:buNone/>
            </a:pPr>
            <a:endParaRPr sz="1900">
              <a:latin typeface="Times New Roman"/>
              <a:ea typeface="Times New Roman"/>
              <a:cs typeface="Times New Roman"/>
              <a:sym typeface="Times New Roman"/>
            </a:endParaRPr>
          </a:p>
          <a:p>
            <a:pPr marL="0" lvl="0" indent="0" algn="l" rtl="0">
              <a:spcBef>
                <a:spcPts val="360"/>
              </a:spcBef>
              <a:spcAft>
                <a:spcPts val="0"/>
              </a:spcAft>
              <a:buClr>
                <a:schemeClr val="dk1"/>
              </a:buClr>
              <a:buSzPct val="94736"/>
              <a:buNone/>
            </a:pPr>
            <a:r>
              <a:rPr lang="en-US" sz="1900">
                <a:latin typeface="Times New Roman"/>
                <a:ea typeface="Times New Roman"/>
                <a:cs typeface="Times New Roman"/>
                <a:sym typeface="Times New Roman"/>
              </a:rPr>
              <a:t>[4] Luka Dulcic, “Face Recognition with FaceNet and MTCNN”, 2018            </a:t>
            </a:r>
            <a:endParaRPr sz="1900">
              <a:latin typeface="Times New Roman"/>
              <a:ea typeface="Times New Roman"/>
              <a:cs typeface="Times New Roman"/>
              <a:sym typeface="Times New Roman"/>
            </a:endParaRPr>
          </a:p>
          <a:p>
            <a:pPr marL="457200" lvl="0" indent="-340201" algn="l" rtl="0">
              <a:spcBef>
                <a:spcPts val="360"/>
              </a:spcBef>
              <a:spcAft>
                <a:spcPts val="0"/>
              </a:spcAft>
              <a:buSzPct val="100000"/>
              <a:buFont typeface="Times New Roman"/>
              <a:buChar char="-"/>
            </a:pPr>
            <a:r>
              <a:rPr lang="en-US" sz="1900" u="sng">
                <a:solidFill>
                  <a:srgbClr val="0000FF"/>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https://arsfutura.com/magazine/face-recognition-with-facenet-and-   mtcnn/</a:t>
            </a:r>
            <a:endParaRPr sz="1900">
              <a:solidFill>
                <a:srgbClr val="0000FF"/>
              </a:solidFill>
              <a:latin typeface="Times New Roman"/>
              <a:ea typeface="Times New Roman"/>
              <a:cs typeface="Times New Roman"/>
              <a:sym typeface="Times New Roman"/>
            </a:endParaRPr>
          </a:p>
          <a:p>
            <a:pPr marL="0" lvl="0" indent="0" algn="l" rtl="0">
              <a:spcBef>
                <a:spcPts val="360"/>
              </a:spcBef>
              <a:spcAft>
                <a:spcPts val="0"/>
              </a:spcAft>
              <a:buClr>
                <a:schemeClr val="dk1"/>
              </a:buClr>
              <a:buSzPct val="94736"/>
              <a:buNone/>
            </a:pPr>
            <a:endParaRPr sz="1900">
              <a:latin typeface="Times New Roman"/>
              <a:ea typeface="Times New Roman"/>
              <a:cs typeface="Times New Roman"/>
              <a:sym typeface="Times New Roman"/>
            </a:endParaRPr>
          </a:p>
          <a:p>
            <a:pPr marL="0" lvl="0" indent="0" algn="just" rtl="0">
              <a:lnSpc>
                <a:spcPct val="150000"/>
              </a:lnSpc>
              <a:spcBef>
                <a:spcPts val="360"/>
              </a:spcBef>
              <a:spcAft>
                <a:spcPts val="0"/>
              </a:spcAft>
              <a:buClr>
                <a:schemeClr val="dk1"/>
              </a:buClr>
              <a:buSzPct val="94736"/>
              <a:buNone/>
            </a:pPr>
            <a:r>
              <a:rPr lang="en-US" sz="1900">
                <a:latin typeface="Times New Roman"/>
                <a:ea typeface="Times New Roman"/>
                <a:cs typeface="Times New Roman"/>
                <a:sym typeface="Times New Roman"/>
              </a:rPr>
              <a:t>[5] Florian Schroff, Dmitry Kalenichenko and James Philbin, “FaceNet: A Unified Embedding for Face Recognition and Clustering”, 15 October 2015.</a:t>
            </a:r>
            <a:endParaRPr sz="1900">
              <a:latin typeface="Times New Roman"/>
              <a:ea typeface="Times New Roman"/>
              <a:cs typeface="Times New Roman"/>
              <a:sym typeface="Times New Roman"/>
            </a:endParaRPr>
          </a:p>
          <a:p>
            <a:pPr marL="457200" lvl="0" indent="-340201" algn="just" rtl="0">
              <a:lnSpc>
                <a:spcPct val="150000"/>
              </a:lnSpc>
              <a:spcBef>
                <a:spcPts val="360"/>
              </a:spcBef>
              <a:spcAft>
                <a:spcPts val="0"/>
              </a:spcAft>
              <a:buSzPct val="100000"/>
              <a:buFont typeface="Times New Roman"/>
              <a:buChar char="-"/>
            </a:pPr>
            <a:r>
              <a:rPr lang="en-US" sz="1900" u="sng">
                <a:solidFill>
                  <a:srgbClr val="0000FF"/>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https://www.cvfoundation.org/openaccess/content_cvpr_2015/html/Schroff_FaceNet_A_Unified_2015_CVPR_paper.html</a:t>
            </a:r>
            <a:r>
              <a:rPr lang="en-US" sz="1900">
                <a:latin typeface="Times New Roman"/>
                <a:ea typeface="Times New Roman"/>
                <a:cs typeface="Times New Roman"/>
                <a:sym typeface="Times New Roman"/>
              </a:rPr>
              <a:t>.</a:t>
            </a:r>
            <a:endParaRPr sz="1900">
              <a:latin typeface="Calibri"/>
              <a:ea typeface="Calibri"/>
              <a:cs typeface="Calibri"/>
              <a:sym typeface="Calibri"/>
            </a:endParaRPr>
          </a:p>
          <a:p>
            <a:pPr marL="0" lvl="0" indent="0" algn="just" rtl="0">
              <a:lnSpc>
                <a:spcPct val="150000"/>
              </a:lnSpc>
              <a:spcBef>
                <a:spcPts val="1160"/>
              </a:spcBef>
              <a:spcAft>
                <a:spcPts val="0"/>
              </a:spcAft>
              <a:buClr>
                <a:schemeClr val="dk1"/>
              </a:buClr>
              <a:buSzPct val="94736"/>
              <a:buNone/>
            </a:pPr>
            <a:r>
              <a:rPr lang="en-US" sz="1900">
                <a:latin typeface="Times New Roman"/>
                <a:ea typeface="Times New Roman"/>
                <a:cs typeface="Times New Roman"/>
                <a:sym typeface="Times New Roman"/>
              </a:rPr>
              <a:t>[6] Ivan William, De Rosal Ignatius Moses Setiadi and Heru agus Santoso, “Face Recognition using FaceNet (Survey, Performance Test, and Comparison)”, October 2019.</a:t>
            </a:r>
            <a:endParaRPr sz="1900">
              <a:latin typeface="Times New Roman"/>
              <a:ea typeface="Times New Roman"/>
              <a:cs typeface="Times New Roman"/>
              <a:sym typeface="Times New Roman"/>
            </a:endParaRPr>
          </a:p>
          <a:p>
            <a:pPr marL="457200" lvl="0" indent="-340201" algn="just" rtl="0">
              <a:lnSpc>
                <a:spcPct val="150000"/>
              </a:lnSpc>
              <a:spcBef>
                <a:spcPts val="1160"/>
              </a:spcBef>
              <a:spcAft>
                <a:spcPts val="0"/>
              </a:spcAft>
              <a:buSzPct val="100000"/>
              <a:buFont typeface="Times New Roman"/>
              <a:buChar char="-"/>
            </a:pPr>
            <a:r>
              <a:rPr lang="en-US" sz="1900" u="sng">
                <a:solidFill>
                  <a:srgbClr val="0000FF"/>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https://www.researchgate.net/publication/339173834_Face_Recognition_using_FaceNet_Survey_Performance_Test_and_Comparison</a:t>
            </a:r>
            <a:endParaRPr sz="1800">
              <a:latin typeface="Times New Roman"/>
              <a:ea typeface="Times New Roman"/>
              <a:cs typeface="Times New Roman"/>
              <a:sym typeface="Times New Roman"/>
            </a:endParaRPr>
          </a:p>
        </p:txBody>
      </p:sp>
      <p:sp>
        <p:nvSpPr>
          <p:cNvPr id="406" name="Google Shape;406;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407" name="Google Shape;407;p2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408" name="Google Shape;408;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0"/>
          <p:cNvSpPr txBox="1">
            <a:spLocks noGrp="1"/>
          </p:cNvSpPr>
          <p:nvPr>
            <p:ph type="title"/>
          </p:nvPr>
        </p:nvSpPr>
        <p:spPr>
          <a:xfrm>
            <a:off x="457200" y="152400"/>
            <a:ext cx="84582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References</a:t>
            </a:r>
            <a:endParaRPr/>
          </a:p>
        </p:txBody>
      </p:sp>
      <p:sp>
        <p:nvSpPr>
          <p:cNvPr id="414" name="Google Shape;414;p30"/>
          <p:cNvSpPr txBox="1">
            <a:spLocks noGrp="1"/>
          </p:cNvSpPr>
          <p:nvPr>
            <p:ph type="body" idx="1"/>
          </p:nvPr>
        </p:nvSpPr>
        <p:spPr>
          <a:xfrm>
            <a:off x="457200" y="1371600"/>
            <a:ext cx="8458200" cy="47545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85000" lnSpcReduction="10000"/>
          </a:bodyPr>
          <a:lstStyle/>
          <a:p>
            <a:pPr marL="0" lvl="0" indent="0" algn="just" rtl="0">
              <a:lnSpc>
                <a:spcPct val="150000"/>
              </a:lnSpc>
              <a:spcBef>
                <a:spcPts val="0"/>
              </a:spcBef>
              <a:spcAft>
                <a:spcPts val="0"/>
              </a:spcAft>
              <a:buClr>
                <a:schemeClr val="dk1"/>
              </a:buClr>
              <a:buSzPct val="100000"/>
              <a:buNone/>
            </a:pPr>
            <a:r>
              <a:rPr lang="en-US" sz="1800">
                <a:latin typeface="Times New Roman"/>
                <a:ea typeface="Times New Roman"/>
                <a:cs typeface="Times New Roman"/>
                <a:sym typeface="Times New Roman"/>
              </a:rPr>
              <a:t>[7] Edwin Jose, Greeshma Manikandan, Mithun Haridas and Supriya M H, “Face Recognition based Surveillance System Using FaceNet and MTCNN on Jetson TX2”, March 2019. </a:t>
            </a:r>
            <a:endParaRPr sz="1800">
              <a:latin typeface="Times New Roman"/>
              <a:ea typeface="Times New Roman"/>
              <a:cs typeface="Times New Roman"/>
              <a:sym typeface="Times New Roman"/>
            </a:endParaRPr>
          </a:p>
          <a:p>
            <a:pPr marL="457200" lvl="0" indent="-334327" algn="just" rtl="0">
              <a:lnSpc>
                <a:spcPct val="150000"/>
              </a:lnSpc>
              <a:spcBef>
                <a:spcPts val="0"/>
              </a:spcBef>
              <a:spcAft>
                <a:spcPts val="0"/>
              </a:spcAft>
              <a:buSzPct val="100000"/>
              <a:buFont typeface="Times New Roman"/>
              <a:buChar char="-"/>
            </a:pPr>
            <a:r>
              <a:rPr lang="en-US" sz="1800" u="sng">
                <a:solidFill>
                  <a:srgbClr val="0000FF"/>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https://www.researchgate.net/publication/333660229_Face_Recognition_based_Surveillance_System_Using_FaceNet_and_MTCNN_on_Jetson_TX2</a:t>
            </a:r>
            <a:endParaRPr sz="1800" u="sng">
              <a:solidFill>
                <a:srgbClr val="0000FF"/>
              </a:solidFill>
              <a:latin typeface="Times New Roman"/>
              <a:ea typeface="Times New Roman"/>
              <a:cs typeface="Times New Roman"/>
              <a:sym typeface="Times New Roman"/>
            </a:endParaRPr>
          </a:p>
          <a:p>
            <a:pPr marL="0" lvl="0" indent="0" algn="just" rtl="0">
              <a:lnSpc>
                <a:spcPct val="150000"/>
              </a:lnSpc>
              <a:spcBef>
                <a:spcPts val="1106"/>
              </a:spcBef>
              <a:spcAft>
                <a:spcPts val="0"/>
              </a:spcAft>
              <a:buClr>
                <a:schemeClr val="dk1"/>
              </a:buClr>
              <a:buSzPct val="100000"/>
              <a:buNone/>
            </a:pPr>
            <a:r>
              <a:rPr lang="en-US" sz="1800">
                <a:latin typeface="Times New Roman"/>
                <a:ea typeface="Times New Roman"/>
                <a:cs typeface="Times New Roman"/>
                <a:sym typeface="Times New Roman"/>
              </a:rPr>
              <a:t>[8] Arjya Das; Mohammad Wasif Ansari; Rohini Basak, “Covid-19 Face Mask Detection Using TensorFlow, Keras and OpenCV”, 05 February 2021</a:t>
            </a:r>
            <a:endParaRPr sz="1800"/>
          </a:p>
          <a:p>
            <a:pPr marL="457200" lvl="0" indent="-334327" algn="just" rtl="0">
              <a:lnSpc>
                <a:spcPct val="150000"/>
              </a:lnSpc>
              <a:spcBef>
                <a:spcPts val="1106"/>
              </a:spcBef>
              <a:spcAft>
                <a:spcPts val="0"/>
              </a:spcAft>
              <a:buSzPct val="100000"/>
              <a:buFont typeface="Times New Roman"/>
              <a:buChar char="-"/>
            </a:pPr>
            <a:r>
              <a:rPr lang="en-US" sz="1800" u="sng">
                <a:solidFill>
                  <a:srgbClr val="0000FF"/>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https://ieeexplore.ieee.org/document/9342585</a:t>
            </a:r>
            <a:endParaRPr sz="1800">
              <a:latin typeface="Calibri"/>
              <a:ea typeface="Calibri"/>
              <a:cs typeface="Calibri"/>
              <a:sym typeface="Calibri"/>
            </a:endParaRPr>
          </a:p>
          <a:p>
            <a:pPr marL="0" lvl="0" indent="0" algn="just" rtl="0">
              <a:lnSpc>
                <a:spcPct val="150000"/>
              </a:lnSpc>
              <a:spcBef>
                <a:spcPts val="1106"/>
              </a:spcBef>
              <a:spcAft>
                <a:spcPts val="0"/>
              </a:spcAft>
              <a:buNone/>
            </a:pPr>
            <a:r>
              <a:rPr lang="en-US" sz="1800">
                <a:latin typeface="Times New Roman"/>
                <a:ea typeface="Times New Roman"/>
                <a:cs typeface="Times New Roman"/>
                <a:sym typeface="Times New Roman"/>
              </a:rPr>
              <a:t>[9] Stefanos Kanellopoulos, “Face Mask Detection using darknet’s YOLOv3”, 12 April 2021</a:t>
            </a:r>
            <a:endParaRPr sz="1800"/>
          </a:p>
          <a:p>
            <a:pPr marL="457200" lvl="0" indent="-334327" algn="just" rtl="0">
              <a:lnSpc>
                <a:spcPct val="150000"/>
              </a:lnSpc>
              <a:spcBef>
                <a:spcPts val="1106"/>
              </a:spcBef>
              <a:spcAft>
                <a:spcPts val="0"/>
              </a:spcAft>
              <a:buSzPct val="100000"/>
              <a:buFont typeface="Times New Roman"/>
              <a:buChar char="-"/>
            </a:pPr>
            <a:r>
              <a:rPr lang="en-US" sz="1800" u="sng">
                <a:solidFill>
                  <a:srgbClr val="0000FF"/>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https://towardsdatascience.com/face-mask-detection-using-darknets-yolov3-84cde488e5a1</a:t>
            </a:r>
            <a:endParaRPr sz="1800">
              <a:latin typeface="Calibri"/>
              <a:ea typeface="Calibri"/>
              <a:cs typeface="Calibri"/>
              <a:sym typeface="Calibri"/>
            </a:endParaRPr>
          </a:p>
          <a:p>
            <a:pPr marL="0" lvl="0" indent="0" algn="just" rtl="0">
              <a:lnSpc>
                <a:spcPct val="150000"/>
              </a:lnSpc>
              <a:spcBef>
                <a:spcPts val="1106"/>
              </a:spcBef>
              <a:spcAft>
                <a:spcPts val="0"/>
              </a:spcAft>
              <a:buNone/>
            </a:pPr>
            <a:r>
              <a:rPr lang="en-US" sz="1800">
                <a:latin typeface="Times New Roman"/>
                <a:ea typeface="Times New Roman"/>
                <a:cs typeface="Times New Roman"/>
                <a:sym typeface="Times New Roman"/>
              </a:rPr>
              <a:t>[10] Face Mask Detection dataset, Kaggle</a:t>
            </a:r>
            <a:endParaRPr sz="1800">
              <a:latin typeface="Calibri"/>
              <a:ea typeface="Calibri"/>
              <a:cs typeface="Calibri"/>
              <a:sym typeface="Calibri"/>
            </a:endParaRPr>
          </a:p>
          <a:p>
            <a:pPr marL="457200" lvl="0" indent="-334327" algn="just" rtl="0">
              <a:lnSpc>
                <a:spcPct val="150000"/>
              </a:lnSpc>
              <a:spcBef>
                <a:spcPts val="1106"/>
              </a:spcBef>
              <a:spcAft>
                <a:spcPts val="0"/>
              </a:spcAft>
              <a:buSzPct val="100000"/>
              <a:buFont typeface="Times New Roman"/>
              <a:buChar char="-"/>
            </a:pPr>
            <a:r>
              <a:rPr lang="en-US" sz="1800" u="sng">
                <a:solidFill>
                  <a:srgbClr val="0000FF"/>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https://www.kaggle.com/andrewmvd/face-mask-detection?select=images</a:t>
            </a:r>
            <a:endParaRPr sz="1800">
              <a:latin typeface="Times New Roman"/>
              <a:ea typeface="Times New Roman"/>
              <a:cs typeface="Times New Roman"/>
              <a:sym typeface="Times New Roman"/>
            </a:endParaRPr>
          </a:p>
        </p:txBody>
      </p:sp>
      <p:sp>
        <p:nvSpPr>
          <p:cNvPr id="415" name="Google Shape;41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416" name="Google Shape;416;p30"/>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sp>
        <p:nvSpPr>
          <p:cNvPr id="417" name="Google Shape;417;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18c6491858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Introduction</a:t>
            </a:r>
            <a:endParaRPr/>
          </a:p>
        </p:txBody>
      </p:sp>
      <p:sp>
        <p:nvSpPr>
          <p:cNvPr id="133" name="Google Shape;133;g118c6491858_0_0"/>
          <p:cNvSpPr txBox="1">
            <a:spLocks noGrp="1"/>
          </p:cNvSpPr>
          <p:nvPr>
            <p:ph type="body" idx="1"/>
          </p:nvPr>
        </p:nvSpPr>
        <p:spPr>
          <a:xfrm>
            <a:off x="457200" y="1524001"/>
            <a:ext cx="8229600" cy="4495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marR="215900" lvl="0" indent="-381000" algn="just" rtl="0">
              <a:lnSpc>
                <a:spcPct val="152000"/>
              </a:lnSpc>
              <a:spcBef>
                <a:spcPts val="90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Further, with the reopening of countries from COVID-19 lockdown, Government and Public health agencies are recommending face mask as essential measures to keep us at bay from the spread of the virus</a:t>
            </a:r>
            <a:endParaRPr sz="2400">
              <a:latin typeface="Times New Roman"/>
              <a:ea typeface="Times New Roman"/>
              <a:cs typeface="Times New Roman"/>
              <a:sym typeface="Times New Roman"/>
            </a:endParaRPr>
          </a:p>
          <a:p>
            <a:pPr marL="342900" marR="215900" lvl="0" indent="-381000" algn="just" rtl="0">
              <a:lnSpc>
                <a:spcPct val="152000"/>
              </a:lnSpc>
              <a:spcBef>
                <a:spcPts val="0"/>
              </a:spcBef>
              <a:spcAft>
                <a:spcPts val="0"/>
              </a:spcAft>
              <a:buClr>
                <a:schemeClr val="dk2"/>
              </a:buClr>
              <a:buSzPts val="2400"/>
              <a:buFont typeface="Times New Roman"/>
              <a:buChar char="•"/>
            </a:pPr>
            <a:r>
              <a:rPr lang="en-US" sz="2400">
                <a:latin typeface="Times New Roman"/>
                <a:ea typeface="Times New Roman"/>
                <a:cs typeface="Times New Roman"/>
                <a:sym typeface="Times New Roman"/>
              </a:rPr>
              <a:t>Our project i.e. Face mask Detection makes the process of checking face mask on a person fast and efficient. It can be deployed in malls, schools, college, etc.</a:t>
            </a:r>
            <a:endParaRPr sz="2400">
              <a:latin typeface="Times New Roman"/>
              <a:ea typeface="Times New Roman"/>
              <a:cs typeface="Times New Roman"/>
              <a:sym typeface="Times New Roman"/>
            </a:endParaRPr>
          </a:p>
          <a:p>
            <a:pPr marL="342900" lvl="0" indent="0" algn="just" rtl="0">
              <a:spcBef>
                <a:spcPts val="480"/>
              </a:spcBef>
              <a:spcAft>
                <a:spcPts val="0"/>
              </a:spcAft>
              <a:buNone/>
            </a:pPr>
            <a:endParaRPr sz="2400">
              <a:latin typeface="Times New Roman"/>
              <a:ea typeface="Times New Roman"/>
              <a:cs typeface="Times New Roman"/>
              <a:sym typeface="Times New Roman"/>
            </a:endParaRPr>
          </a:p>
        </p:txBody>
      </p:sp>
      <p:sp>
        <p:nvSpPr>
          <p:cNvPr id="134" name="Google Shape;134;g118c6491858_0_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35" name="Google Shape;135;g118c6491858_0_0"/>
          <p:cNvSpPr txBox="1">
            <a:spLocks noGrp="1"/>
          </p:cNvSpPr>
          <p:nvPr>
            <p:ph type="sldNum" idx="12"/>
          </p:nvPr>
        </p:nvSpPr>
        <p:spPr>
          <a:xfrm>
            <a:off x="6858000" y="6400800"/>
            <a:ext cx="21336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36" name="Google Shape;136;g118c6491858_0_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Literature Review</a:t>
            </a:r>
            <a:endParaRPr/>
          </a:p>
        </p:txBody>
      </p:sp>
      <p:sp>
        <p:nvSpPr>
          <p:cNvPr id="142" name="Google Shape;142;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solidFill>
                <a:srgbClr val="1F497D"/>
              </a:solidFill>
              <a:latin typeface="Times New Roman"/>
              <a:ea typeface="Times New Roman"/>
              <a:cs typeface="Times New Roman"/>
              <a:sym typeface="Times New Roman"/>
            </a:endParaRPr>
          </a:p>
        </p:txBody>
      </p:sp>
      <p:sp>
        <p:nvSpPr>
          <p:cNvPr id="143" name="Google Shape;143;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Times New Roman"/>
                <a:ea typeface="Times New Roman"/>
                <a:cs typeface="Times New Roman"/>
                <a:sym typeface="Times New Roman"/>
              </a:rPr>
              <a:t>Face Mask Detection using live video streaming</a:t>
            </a:r>
            <a:endParaRPr>
              <a:solidFill>
                <a:srgbClr val="1F497D"/>
              </a:solidFill>
            </a:endParaRPr>
          </a:p>
        </p:txBody>
      </p:sp>
      <p:sp>
        <p:nvSpPr>
          <p:cNvPr id="144" name="Google Shape;144;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45" name="Google Shape;145;p5">
            <a:hlinkClick r:id="rId3"/>
          </p:cNvPr>
          <p:cNvPicPr preferRelativeResize="0"/>
          <p:nvPr/>
        </p:nvPicPr>
        <p:blipFill rotWithShape="1">
          <a:blip r:embed="rId4">
            <a:alphaModFix/>
          </a:blip>
          <a:srcRect/>
          <a:stretch/>
        </p:blipFill>
        <p:spPr>
          <a:xfrm>
            <a:off x="1295400" y="1676400"/>
            <a:ext cx="6969717" cy="3810000"/>
          </a:xfrm>
          <a:prstGeom prst="rect">
            <a:avLst/>
          </a:prstGeom>
          <a:noFill/>
          <a:ln w="9525" cap="flat" cmpd="sng">
            <a:solidFill>
              <a:srgbClr val="000000"/>
            </a:solidFill>
            <a:prstDash val="solid"/>
            <a:round/>
            <a:headEnd type="none" w="sm" len="sm"/>
            <a:tailEnd type="none" w="sm" len="sm"/>
          </a:ln>
        </p:spPr>
      </p:pic>
      <p:sp>
        <p:nvSpPr>
          <p:cNvPr id="146" name="Google Shape;146;p5"/>
          <p:cNvSpPr txBox="1"/>
          <p:nvPr/>
        </p:nvSpPr>
        <p:spPr>
          <a:xfrm>
            <a:off x="2476500" y="5759820"/>
            <a:ext cx="419100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dirty="0">
                <a:solidFill>
                  <a:schemeClr val="dk1"/>
                </a:solidFill>
                <a:latin typeface="Times New Roman"/>
                <a:ea typeface="Times New Roman"/>
                <a:cs typeface="Times New Roman"/>
                <a:sym typeface="Times New Roman"/>
              </a:rPr>
              <a:t>Fig 1: Overview of MobileNetV2 Architecture (Ref[1])</a:t>
            </a:r>
            <a:endParaRPr sz="15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txBox="1">
            <a:spLocks noGrp="1"/>
          </p:cNvSpPr>
          <p:nvPr>
            <p:ph type="title"/>
          </p:nvPr>
        </p:nvSpPr>
        <p:spPr>
          <a:xfrm>
            <a:off x="3062550" y="5317200"/>
            <a:ext cx="3018900" cy="568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r>
              <a:rPr lang="en-US" sz="1500" dirty="0">
                <a:latin typeface="Times New Roman"/>
                <a:ea typeface="Times New Roman"/>
                <a:cs typeface="Times New Roman"/>
                <a:sym typeface="Times New Roman"/>
              </a:rPr>
              <a:t>Fig 2: Face mask detection in Image (Ref[2])</a:t>
            </a:r>
            <a:endParaRPr sz="1500" dirty="0">
              <a:latin typeface="Times New Roman"/>
              <a:ea typeface="Times New Roman"/>
              <a:cs typeface="Times New Roman"/>
              <a:sym typeface="Times New Roman"/>
            </a:endParaRPr>
          </a:p>
        </p:txBody>
      </p:sp>
      <p:sp>
        <p:nvSpPr>
          <p:cNvPr id="152" name="Google Shape;15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solidFill>
                <a:srgbClr val="1F497D"/>
              </a:solidFill>
              <a:latin typeface="Times New Roman"/>
              <a:ea typeface="Times New Roman"/>
              <a:cs typeface="Times New Roman"/>
              <a:sym typeface="Times New Roman"/>
            </a:endParaRPr>
          </a:p>
        </p:txBody>
      </p:sp>
      <p:sp>
        <p:nvSpPr>
          <p:cNvPr id="153" name="Google Shape;15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54" name="Google Shape;15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pic>
        <p:nvPicPr>
          <p:cNvPr id="155" name="Google Shape;155;p7"/>
          <p:cNvPicPr preferRelativeResize="0">
            <a:picLocks noGrp="1"/>
          </p:cNvPicPr>
          <p:nvPr>
            <p:ph type="body" idx="1"/>
          </p:nvPr>
        </p:nvPicPr>
        <p:blipFill rotWithShape="1">
          <a:blip r:embed="rId3">
            <a:alphaModFix/>
          </a:blip>
          <a:srcRect/>
          <a:stretch/>
        </p:blipFill>
        <p:spPr>
          <a:xfrm>
            <a:off x="1004850" y="1074275"/>
            <a:ext cx="7134300" cy="40641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txBox="1">
            <a:spLocks noGrp="1"/>
          </p:cNvSpPr>
          <p:nvPr>
            <p:ph type="title"/>
          </p:nvPr>
        </p:nvSpPr>
        <p:spPr>
          <a:xfrm>
            <a:off x="2529300" y="5813325"/>
            <a:ext cx="4085400" cy="3651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400"/>
              <a:buFont typeface="Calibri"/>
              <a:buNone/>
            </a:pPr>
            <a:r>
              <a:rPr lang="en-US" sz="1500" dirty="0">
                <a:latin typeface="Times New Roman"/>
                <a:ea typeface="Times New Roman"/>
                <a:cs typeface="Times New Roman"/>
                <a:sym typeface="Times New Roman"/>
              </a:rPr>
              <a:t>Fig 3: Face Mask detection in video (Ref [3])</a:t>
            </a:r>
            <a:endParaRPr sz="1400" dirty="0"/>
          </a:p>
        </p:txBody>
      </p:sp>
      <p:sp>
        <p:nvSpPr>
          <p:cNvPr id="161" name="Google Shape;1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solidFill>
                <a:srgbClr val="1F497D"/>
              </a:solidFill>
              <a:latin typeface="Times New Roman"/>
              <a:ea typeface="Times New Roman"/>
              <a:cs typeface="Times New Roman"/>
              <a:sym typeface="Times New Roman"/>
            </a:endParaRPr>
          </a:p>
        </p:txBody>
      </p:sp>
      <p:sp>
        <p:nvSpPr>
          <p:cNvPr id="162" name="Google Shape;1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3" name="Google Shape;1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164" name="Google Shape;164;p8"/>
          <p:cNvPicPr preferRelativeResize="0">
            <a:picLocks noGrp="1"/>
          </p:cNvPicPr>
          <p:nvPr>
            <p:ph type="body" idx="1"/>
          </p:nvPr>
        </p:nvPicPr>
        <p:blipFill rotWithShape="1">
          <a:blip r:embed="rId3">
            <a:alphaModFix/>
          </a:blip>
          <a:srcRect/>
          <a:stretch/>
        </p:blipFill>
        <p:spPr>
          <a:xfrm>
            <a:off x="1104900" y="554600"/>
            <a:ext cx="6934200" cy="508080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a:solidFill>
                  <a:schemeClr val="dk1"/>
                </a:solidFill>
                <a:latin typeface="Times New Roman"/>
                <a:ea typeface="Times New Roman"/>
                <a:cs typeface="Times New Roman"/>
                <a:sym typeface="Times New Roman"/>
              </a:rPr>
              <a:t>Problem Statement</a:t>
            </a:r>
            <a:endParaRPr/>
          </a:p>
        </p:txBody>
      </p:sp>
      <p:sp>
        <p:nvSpPr>
          <p:cNvPr id="170" name="Google Shape;170;p9"/>
          <p:cNvSpPr txBox="1">
            <a:spLocks noGrp="1"/>
          </p:cNvSpPr>
          <p:nvPr>
            <p:ph type="body" idx="1"/>
          </p:nvPr>
        </p:nvSpPr>
        <p:spPr>
          <a:xfrm>
            <a:off x="457200" y="1600200"/>
            <a:ext cx="8229600" cy="45259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6350" lvl="0" indent="0" algn="just" rtl="0">
              <a:spcBef>
                <a:spcPts val="0"/>
              </a:spcBef>
              <a:spcAft>
                <a:spcPts val="0"/>
              </a:spcAft>
              <a:buClr>
                <a:schemeClr val="dk1"/>
              </a:buClr>
              <a:buSzPts val="1900"/>
              <a:buNone/>
            </a:pPr>
            <a:r>
              <a:rPr lang="en-US" sz="2400" dirty="0">
                <a:latin typeface="Times New Roman"/>
                <a:ea typeface="Times New Roman"/>
                <a:cs typeface="Times New Roman"/>
                <a:sym typeface="Times New Roman"/>
              </a:rPr>
              <a:t>To provide a system to monitor people who are not wearing mask by taking live video as input and detecting the people not wearing mask with a red box. The system should also be able to recognize that person and keep a track of the violation count and send him/her a warning through email or messaging system after a specific number of counts crossed. </a:t>
            </a:r>
            <a:endParaRPr sz="2400" dirty="0">
              <a:latin typeface="Times New Roman"/>
              <a:ea typeface="Times New Roman"/>
              <a:cs typeface="Times New Roman"/>
              <a:sym typeface="Times New Roman"/>
            </a:endParaRPr>
          </a:p>
          <a:p>
            <a:pPr marL="342900" lvl="0" indent="0" algn="just" rtl="0">
              <a:spcBef>
                <a:spcPts val="0"/>
              </a:spcBef>
              <a:spcAft>
                <a:spcPts val="0"/>
              </a:spcAft>
              <a:buNone/>
            </a:pPr>
            <a:endParaRPr sz="1000" dirty="0">
              <a:latin typeface="Times New Roman"/>
              <a:ea typeface="Times New Roman"/>
              <a:cs typeface="Times New Roman"/>
              <a:sym typeface="Times New Roman"/>
            </a:endParaRPr>
          </a:p>
        </p:txBody>
      </p:sp>
      <p:sp>
        <p:nvSpPr>
          <p:cNvPr id="171" name="Google Shape;17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72" name="Google Shape;172;p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73" name="Google Shape;17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Times New Roman"/>
              <a:buNone/>
            </a:pPr>
            <a:r>
              <a:rPr lang="en-US" dirty="0">
                <a:solidFill>
                  <a:schemeClr val="dk1"/>
                </a:solidFill>
                <a:latin typeface="Times New Roman"/>
                <a:ea typeface="Times New Roman"/>
                <a:cs typeface="Times New Roman"/>
                <a:sym typeface="Times New Roman"/>
              </a:rPr>
              <a:t>Proposed Solution</a:t>
            </a:r>
            <a:endParaRPr dirty="0"/>
          </a:p>
        </p:txBody>
      </p:sp>
      <p:sp>
        <p:nvSpPr>
          <p:cNvPr id="170" name="Google Shape;170;p9"/>
          <p:cNvSpPr txBox="1">
            <a:spLocks noGrp="1"/>
          </p:cNvSpPr>
          <p:nvPr>
            <p:ph type="body" idx="1"/>
          </p:nvPr>
        </p:nvSpPr>
        <p:spPr>
          <a:xfrm>
            <a:off x="457200" y="1600200"/>
            <a:ext cx="8229600" cy="452596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342900" lvl="0" indent="-349250" algn="just" rtl="0">
              <a:lnSpc>
                <a:spcPct val="115000"/>
              </a:lnSpc>
              <a:spcBef>
                <a:spcPts val="480"/>
              </a:spcBef>
              <a:spcAft>
                <a:spcPts val="0"/>
              </a:spcAft>
              <a:buSzPts val="1900"/>
              <a:buChar char="•"/>
            </a:pPr>
            <a:r>
              <a:rPr lang="en-US" sz="2400" dirty="0">
                <a:latin typeface="Times New Roman"/>
                <a:ea typeface="Times New Roman"/>
                <a:cs typeface="Times New Roman"/>
                <a:sym typeface="Times New Roman"/>
              </a:rPr>
              <a:t>In our project we are using CNN based MobileNetV2 Architecture for Mask Detector Model. </a:t>
            </a:r>
          </a:p>
          <a:p>
            <a:pPr marL="342900" lvl="0" indent="0" algn="just" rtl="0">
              <a:lnSpc>
                <a:spcPct val="115000"/>
              </a:lnSpc>
              <a:spcBef>
                <a:spcPts val="480"/>
              </a:spcBef>
              <a:spcAft>
                <a:spcPts val="0"/>
              </a:spcAft>
              <a:buNone/>
            </a:pPr>
            <a:endParaRPr lang="en-US" sz="600" dirty="0">
              <a:latin typeface="Times New Roman"/>
              <a:ea typeface="Times New Roman"/>
              <a:cs typeface="Times New Roman"/>
              <a:sym typeface="Times New Roman"/>
            </a:endParaRPr>
          </a:p>
          <a:p>
            <a:pPr marL="342900" lvl="0" indent="-349250" algn="just" rtl="0">
              <a:lnSpc>
                <a:spcPct val="115000"/>
              </a:lnSpc>
              <a:spcBef>
                <a:spcPts val="480"/>
              </a:spcBef>
              <a:spcAft>
                <a:spcPts val="0"/>
              </a:spcAft>
              <a:buSzPts val="1900"/>
              <a:buChar char="•"/>
            </a:pPr>
            <a:r>
              <a:rPr lang="en-US" sz="2400" dirty="0">
                <a:latin typeface="Times New Roman"/>
                <a:ea typeface="Times New Roman"/>
                <a:cs typeface="Times New Roman"/>
                <a:sym typeface="Times New Roman"/>
              </a:rPr>
              <a:t>For live streaming as well as capturing of the faces we are using OpenCV along with </a:t>
            </a:r>
            <a:r>
              <a:rPr lang="en-US" sz="2400" dirty="0" err="1">
                <a:latin typeface="Times New Roman"/>
                <a:ea typeface="Times New Roman"/>
                <a:cs typeface="Times New Roman"/>
                <a:sym typeface="Times New Roman"/>
              </a:rPr>
              <a:t>Haar</a:t>
            </a:r>
            <a:r>
              <a:rPr lang="en-US" sz="2400" dirty="0">
                <a:latin typeface="Times New Roman"/>
                <a:ea typeface="Times New Roman"/>
                <a:cs typeface="Times New Roman"/>
                <a:sym typeface="Times New Roman"/>
              </a:rPr>
              <a:t> Face Detector.</a:t>
            </a:r>
          </a:p>
          <a:p>
            <a:pPr marL="342900" lvl="0" indent="0" algn="just" rtl="0">
              <a:lnSpc>
                <a:spcPct val="115000"/>
              </a:lnSpc>
              <a:spcBef>
                <a:spcPts val="480"/>
              </a:spcBef>
              <a:spcAft>
                <a:spcPts val="0"/>
              </a:spcAft>
              <a:buNone/>
            </a:pPr>
            <a:endParaRPr lang="en-US" sz="600" dirty="0">
              <a:latin typeface="Times New Roman"/>
              <a:ea typeface="Times New Roman"/>
              <a:cs typeface="Times New Roman"/>
              <a:sym typeface="Times New Roman"/>
            </a:endParaRPr>
          </a:p>
          <a:p>
            <a:pPr marL="342900" lvl="0" indent="-349250" algn="just" rtl="0">
              <a:lnSpc>
                <a:spcPct val="115000"/>
              </a:lnSpc>
              <a:spcBef>
                <a:spcPts val="480"/>
              </a:spcBef>
              <a:spcAft>
                <a:spcPts val="0"/>
              </a:spcAft>
              <a:buSzPts val="1900"/>
              <a:buChar char="•"/>
            </a:pPr>
            <a:r>
              <a:rPr lang="en-US" sz="2400" dirty="0">
                <a:latin typeface="Times New Roman"/>
                <a:ea typeface="Times New Roman"/>
                <a:cs typeface="Times New Roman"/>
                <a:sym typeface="Times New Roman"/>
              </a:rPr>
              <a:t>For Face Detection, we are using the </a:t>
            </a:r>
            <a:r>
              <a:rPr lang="en-US" sz="2400" dirty="0" err="1">
                <a:latin typeface="Times New Roman"/>
                <a:ea typeface="Times New Roman"/>
                <a:cs typeface="Times New Roman"/>
                <a:sym typeface="Times New Roman"/>
              </a:rPr>
              <a:t>FaceNet</a:t>
            </a:r>
            <a:r>
              <a:rPr lang="en-US" sz="2400" dirty="0">
                <a:latin typeface="Times New Roman"/>
                <a:ea typeface="Times New Roman"/>
                <a:cs typeface="Times New Roman"/>
                <a:sym typeface="Times New Roman"/>
              </a:rPr>
              <a:t> algorithm and the Face Recognition library.</a:t>
            </a:r>
          </a:p>
        </p:txBody>
      </p:sp>
      <p:sp>
        <p:nvSpPr>
          <p:cNvPr id="171" name="Google Shape;171;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7/3/2022</a:t>
            </a:r>
            <a:endParaRPr/>
          </a:p>
        </p:txBody>
      </p:sp>
      <p:sp>
        <p:nvSpPr>
          <p:cNvPr id="172" name="Google Shape;172;p9"/>
          <p:cNvSpPr txBox="1">
            <a:spLocks noGrp="1"/>
          </p:cNvSpPr>
          <p:nvPr>
            <p:ph type="sldNum" idx="12"/>
          </p:nvPr>
        </p:nvSpPr>
        <p:spPr>
          <a:xfrm>
            <a:off x="68580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73" name="Google Shape;17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US"/>
              <a:t>Face Mask Detection Using Live Video Streaming</a:t>
            </a:r>
            <a:endParaRPr/>
          </a:p>
          <a:p>
            <a:pPr marL="0" lvl="0" indent="0" algn="ctr" rtl="0">
              <a:spcBef>
                <a:spcPts val="0"/>
              </a:spcBef>
              <a:spcAft>
                <a:spcPts val="0"/>
              </a:spcAft>
              <a:buNone/>
            </a:pPr>
            <a:endParaRPr/>
          </a:p>
        </p:txBody>
      </p:sp>
    </p:spTree>
    <p:extLst>
      <p:ext uri="{BB962C8B-B14F-4D97-AF65-F5344CB8AC3E}">
        <p14:creationId xmlns:p14="http://schemas.microsoft.com/office/powerpoint/2010/main" val="168315180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qu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2237</Words>
  <Application>Microsoft Office PowerPoint</Application>
  <PresentationFormat>On-screen Show (4:3)</PresentationFormat>
  <Paragraphs>300</Paragraphs>
  <Slides>36</Slides>
  <Notes>36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Noto Sans Symbols</vt:lpstr>
      <vt:lpstr>Perpetua</vt:lpstr>
      <vt:lpstr>Times New Roman</vt:lpstr>
      <vt:lpstr>Franklin Gothic Book</vt:lpstr>
      <vt:lpstr>Calibri</vt:lpstr>
      <vt:lpstr>Arial</vt:lpstr>
      <vt:lpstr>Wingdings 2</vt:lpstr>
      <vt:lpstr>Office Theme</vt:lpstr>
      <vt:lpstr>Equity</vt:lpstr>
      <vt:lpstr>Face Mask Detection using live video streaming</vt:lpstr>
      <vt:lpstr>Content</vt:lpstr>
      <vt:lpstr>Introduction</vt:lpstr>
      <vt:lpstr>Introduction</vt:lpstr>
      <vt:lpstr>Literature Review</vt:lpstr>
      <vt:lpstr>Fig 2: Face mask detection in Image (Ref[2])</vt:lpstr>
      <vt:lpstr>Fig 3: Face Mask detection in video (Ref [3])</vt:lpstr>
      <vt:lpstr>Problem Statement</vt:lpstr>
      <vt:lpstr>Proposed Solution</vt:lpstr>
      <vt:lpstr>Work Flow of the system</vt:lpstr>
      <vt:lpstr>Algorithm with Implementation Details</vt:lpstr>
      <vt:lpstr>Experimental Setup</vt:lpstr>
      <vt:lpstr>PowerPoint Presentation</vt:lpstr>
      <vt:lpstr>Experimental Setup</vt:lpstr>
      <vt:lpstr>Fig 6: Face recognition dataset</vt:lpstr>
      <vt:lpstr>Experimental Setup</vt:lpstr>
      <vt:lpstr>Validation with Test cases</vt:lpstr>
      <vt:lpstr>Fig 7: Student wearing a proper face mask will be shown in green box</vt:lpstr>
      <vt:lpstr>Fig 8: Student without a face mask will be shown in red box along with their  PID</vt:lpstr>
      <vt:lpstr>Fig 9: Testing the model in college premises</vt:lpstr>
      <vt:lpstr>Fig 10: Testing the model in college premises</vt:lpstr>
      <vt:lpstr>Fig 11: Violation count of students in a particular department</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Results and Discussions</vt:lpstr>
      <vt:lpstr>Conclusion</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 Francis Institute of Technology Department of Computer Engineering  PRAKALP-2022  (Scrutiny Round)</dc:title>
  <dc:creator>PC-4</dc:creator>
  <cp:lastModifiedBy>Yogita Likhi</cp:lastModifiedBy>
  <cp:revision>3</cp:revision>
  <dcterms:created xsi:type="dcterms:W3CDTF">2006-08-16T00:00:00Z</dcterms:created>
  <dcterms:modified xsi:type="dcterms:W3CDTF">2022-04-23T18:31:39Z</dcterms:modified>
</cp:coreProperties>
</file>